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3" r:id="rId3"/>
  </p:sldMasterIdLst>
  <p:notesMasterIdLst>
    <p:notesMasterId r:id="rId24"/>
  </p:notesMasterIdLst>
  <p:sldIdLst>
    <p:sldId id="256" r:id="rId4"/>
    <p:sldId id="281" r:id="rId5"/>
    <p:sldId id="258" r:id="rId6"/>
    <p:sldId id="259" r:id="rId7"/>
    <p:sldId id="261" r:id="rId8"/>
    <p:sldId id="265" r:id="rId9"/>
    <p:sldId id="266" r:id="rId10"/>
    <p:sldId id="267" r:id="rId11"/>
    <p:sldId id="263" r:id="rId12"/>
    <p:sldId id="274" r:id="rId13"/>
    <p:sldId id="268" r:id="rId14"/>
    <p:sldId id="273" r:id="rId15"/>
    <p:sldId id="275" r:id="rId16"/>
    <p:sldId id="282" r:id="rId17"/>
    <p:sldId id="276" r:id="rId18"/>
    <p:sldId id="277" r:id="rId19"/>
    <p:sldId id="278" r:id="rId20"/>
    <p:sldId id="280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A6A6A6"/>
    <a:srgbClr val="000000"/>
    <a:srgbClr val="D2D2D2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6" autoAdjust="0"/>
  </p:normalViewPr>
  <p:slideViewPr>
    <p:cSldViewPr snapToGrid="0">
      <p:cViewPr varScale="1">
        <p:scale>
          <a:sx n="79" d="100"/>
          <a:sy n="79" d="100"/>
        </p:scale>
        <p:origin x="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E5616-546A-4D84-B961-1E7D669FFD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AC160-1E84-483B-80F5-B14109F55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4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59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AC160-1E84-483B-80F5-B14109F55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80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7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Introducing the new Bing APIs as part of the Cognitive Services offering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94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7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07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97B6B-FF96-F443-AED4-FFB28983C4F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53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00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959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583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462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11/21/2016 10:48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858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AC160-1E84-483B-80F5-B14109F55E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7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6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27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6" y="288561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1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7" y="5927468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1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97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6548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7412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40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2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4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22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6731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1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3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7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" y="3343635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0559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560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747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9687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8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84242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2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0707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233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732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81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635897"/>
            <a:ext cx="11653523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072" indent="0">
              <a:buNone/>
              <a:defRPr/>
            </a:lvl2pPr>
            <a:lvl3pPr marL="560120" indent="0">
              <a:buNone/>
              <a:defRPr sz="2353"/>
            </a:lvl3pPr>
            <a:lvl4pPr marL="784168" indent="0">
              <a:buNone/>
              <a:defRPr sz="1961"/>
            </a:lvl4pPr>
            <a:lvl5pPr marL="1008215" indent="0">
              <a:buNone/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47208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11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981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1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217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534779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581" indent="-23650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077" indent="-336080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598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01905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948601" y="2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6A3F9A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1141" y="4366354"/>
            <a:ext cx="8963660" cy="563458"/>
          </a:xfrm>
          <a:prstGeom prst="rect">
            <a:avLst/>
          </a:prstGeom>
        </p:spPr>
        <p:txBody>
          <a:bodyPr lIns="192024">
            <a:norm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  <a:cs typeface="ＭＳ Ｐゴシック" charset="0"/>
                <a:sym typeface="Segoe UI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333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70829" y="3428999"/>
            <a:ext cx="8963973" cy="92794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kumimoji="0" lang="en-US" sz="5399" b="0" i="0" u="none" strike="noStrike" kern="1200" cap="none" spc="-133" normalizeH="0" baseline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ＭＳ Ｐゴシック" charset="0"/>
                <a:cs typeface="Segoe UI Light"/>
                <a:sym typeface="Segoe U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14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0559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522-1455-40AD-B402-052869294FA9}" type="datetimeFigureOut">
              <a:rPr lang="en-US" smtClean="0"/>
              <a:t>11/21/2016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5EC3-6625-4304-8677-4200E8CB2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45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0614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3714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418550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2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6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3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56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9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8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9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3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2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4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2887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051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543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98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78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644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2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420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463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8775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27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304805"/>
            <a:ext cx="11151917" cy="7478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295405"/>
            <a:ext cx="11151917" cy="20520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 sz="824"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03200" y="6356355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 </a:t>
            </a:r>
            <a:fld id="{4D05B46B-965E-4C6F-B47B-A2BA671BC8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1914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71645"/>
            <a:ext cx="10985611" cy="3048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13" y="249237"/>
            <a:ext cx="11034500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1207107" y="6324600"/>
            <a:ext cx="1221428" cy="152400"/>
          </a:xfrm>
          <a:prstGeom prst="rect">
            <a:avLst/>
          </a:prstGeom>
        </p:spPr>
        <p:txBody>
          <a:bodyPr/>
          <a:lstStyle/>
          <a:p>
            <a:pPr defTabSz="914201"/>
            <a:fld id="{445C2C40-5687-4FC3-B328-0AB03B6A2282}" type="datetime1">
              <a:rPr lang="en-US" sz="1866" smtClean="0">
                <a:solidFill>
                  <a:srgbClr val="505050"/>
                </a:solidFill>
              </a:rPr>
              <a:pPr defTabSz="914201"/>
              <a:t>11/21/2016</a:t>
            </a:fld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614296" y="6324600"/>
            <a:ext cx="516421" cy="1524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505050"/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srgbClr val="505050"/>
                </a:solidFill>
              </a:rPr>
              <a:pPr algn="l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298" y="6461691"/>
            <a:ext cx="1814239" cy="128575"/>
          </a:xfrm>
          <a:prstGeom prst="rect">
            <a:avLst/>
          </a:prstGeom>
        </p:spPr>
        <p:txBody>
          <a:bodyPr/>
          <a:lstStyle/>
          <a:p>
            <a:pPr defTabSz="914201"/>
            <a:r>
              <a:rPr lang="en-US" sz="1866">
                <a:solidFill>
                  <a:srgbClr val="505050"/>
                </a:solidFill>
              </a:rPr>
              <a:t>MICROSOFT CONFIDENTIAL</a:t>
            </a:r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614338" y="1804992"/>
            <a:ext cx="9572495" cy="20520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40596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6" y="288561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2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6CF1C-C069-4631-B99F-AF6D32A6F30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B0E7C-35C0-4B46-B464-EEA8AB44A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5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70902" y="-8231"/>
            <a:ext cx="936855" cy="5662633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24185"/>
              <a:chOff x="12618967" y="-8396"/>
              <a:chExt cx="955641" cy="5724185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392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1392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2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66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esco.bonacci@studentpartner.co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fv0VoD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k5ZkJ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1931" y="3377133"/>
            <a:ext cx="8703981" cy="2009274"/>
          </a:xfrm>
        </p:spPr>
        <p:txBody>
          <a:bodyPr/>
          <a:lstStyle/>
          <a:p>
            <a:r>
              <a:rPr lang="en-US" dirty="0"/>
              <a:t>Francesco Bonacci</a:t>
            </a:r>
          </a:p>
          <a:p>
            <a:pPr>
              <a:spcAft>
                <a:spcPts val="600"/>
              </a:spcAft>
            </a:pPr>
            <a:r>
              <a:rPr lang="en-US" dirty="0"/>
              <a:t>MSP Tech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francesco.bonacci@studentpartner.com</a:t>
            </a:r>
            <a:endParaRPr lang="en-US" sz="2000" dirty="0">
              <a:hlinkClick r:id="rId3"/>
            </a:endParaRPr>
          </a:p>
          <a:p>
            <a:pPr>
              <a:spcAft>
                <a:spcPts val="300"/>
              </a:spcAft>
            </a:pPr>
            <a:r>
              <a:rPr lang="en-US" sz="2000" dirty="0"/>
              <a:t>Twitter: @francibon93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github.com/francibon93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129" y="1680734"/>
            <a:ext cx="11921006" cy="1801181"/>
          </a:xfrm>
        </p:spPr>
        <p:txBody>
          <a:bodyPr/>
          <a:lstStyle/>
          <a:p>
            <a:r>
              <a:rPr lang="en-US" dirty="0"/>
              <a:t>Xamarin &amp; Cognitive Services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865" y="5710335"/>
            <a:ext cx="12192000" cy="11476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40" y="6067157"/>
            <a:ext cx="5660124" cy="399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" y="5710335"/>
            <a:ext cx="1516553" cy="1137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1" y="5882486"/>
            <a:ext cx="668162" cy="788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33" y="5778431"/>
            <a:ext cx="2255525" cy="8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97675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UI con Xamarin.Forms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0962" y="1284005"/>
            <a:ext cx="9313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</a:rPr>
              <a:t>Unico linguaggio di markup: XAML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</a:rPr>
              <a:t>Controlli della UI tradotti in controlli nativi a Runtime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34" y="2294313"/>
            <a:ext cx="1950202" cy="35774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27" y="2294313"/>
            <a:ext cx="1851117" cy="3577439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H="1" flipV="1">
            <a:off x="2882465" y="3681804"/>
            <a:ext cx="2246765" cy="2371046"/>
          </a:xfrm>
          <a:prstGeom prst="straightConnector1">
            <a:avLst/>
          </a:prstGeom>
          <a:ln w="5715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595332" y="3411429"/>
            <a:ext cx="1875498" cy="2578033"/>
          </a:xfrm>
          <a:prstGeom prst="straightConnector1">
            <a:avLst/>
          </a:prstGeom>
          <a:ln w="5715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642682" y="3217762"/>
            <a:ext cx="297259" cy="271284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509510" y="3217762"/>
            <a:ext cx="183217" cy="2815189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78" y="2024455"/>
            <a:ext cx="4117153" cy="411715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V="1">
            <a:off x="6916444" y="5400565"/>
            <a:ext cx="1341934" cy="3954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085953" y="5521352"/>
            <a:ext cx="2231667" cy="4994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826549" y="6080014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TabbedPage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US" sz="2400" dirty="0"/>
          </a:p>
        </p:txBody>
      </p:sp>
      <p:sp>
        <p:nvSpPr>
          <p:cNvPr id="70" name="Rectangle 69"/>
          <p:cNvSpPr/>
          <p:nvPr/>
        </p:nvSpPr>
        <p:spPr>
          <a:xfrm>
            <a:off x="7959232" y="1271645"/>
            <a:ext cx="3930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</a:rPr>
              <a:t>Supporto a binding e commading</a:t>
            </a:r>
          </a:p>
        </p:txBody>
      </p:sp>
    </p:spTree>
    <p:extLst>
      <p:ext uri="{BB962C8B-B14F-4D97-AF65-F5344CB8AC3E}">
        <p14:creationId xmlns:p14="http://schemas.microsoft.com/office/powerpoint/2010/main" val="290842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18755" y="1113564"/>
            <a:ext cx="6306532" cy="3351785"/>
            <a:chOff x="347308" y="959172"/>
            <a:chExt cx="11619752" cy="56521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644" y="959172"/>
              <a:ext cx="7151416" cy="5082225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308" y="2278062"/>
              <a:ext cx="7119937" cy="4333255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Projects - SP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696" y="139346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WINDOWS_PHONE</a:t>
            </a:r>
          </a:p>
          <a:p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  //API di Windows Phone / UWP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__ANDROID__</a:t>
            </a:r>
          </a:p>
          <a:p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  //API di Android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__IOS__</a:t>
            </a:r>
          </a:p>
          <a:p>
            <a:r>
              <a:rPr lang="it-IT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  //API di iOS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3694" y="4766910"/>
            <a:ext cx="11317046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cs typeface="Segoe UI" panose="020B0502040204020203" pitchFamily="34" charset="0"/>
              </a:rPr>
              <a:t>Compilazione</a:t>
            </a:r>
            <a:r>
              <a:rPr lang="en-US" sz="2400" dirty="0">
                <a:solidFill>
                  <a:srgbClr val="000000"/>
                </a:solidFill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cs typeface="Segoe UI" panose="020B0502040204020203" pitchFamily="34" charset="0"/>
              </a:rPr>
              <a:t>condizionale</a:t>
            </a:r>
            <a:endParaRPr lang="en-US" sz="2400" dirty="0">
              <a:solidFill>
                <a:srgbClr val="000000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Nessuna DLL in fase di compilazione</a:t>
            </a:r>
            <a:endParaRPr lang="en-US" sz="2400" dirty="0">
              <a:solidFill>
                <a:srgbClr val="000000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SP dipendente da progetti specifici       Codice Poco comprensibile e testabile!</a:t>
            </a:r>
          </a:p>
        </p:txBody>
      </p:sp>
      <p:sp>
        <p:nvSpPr>
          <p:cNvPr id="12" name="Freccia a destra 13"/>
          <p:cNvSpPr/>
          <p:nvPr/>
        </p:nvSpPr>
        <p:spPr>
          <a:xfrm>
            <a:off x="5784643" y="5763034"/>
            <a:ext cx="312517" cy="248153"/>
          </a:xfrm>
          <a:prstGeom prst="rightArrow">
            <a:avLst/>
          </a:prstGeom>
          <a:solidFill>
            <a:srgbClr val="0078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Portable Class Libraries - PCL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1099" y="4780388"/>
            <a:ext cx="8769753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cs typeface="Segoe UI" panose="020B0502040204020203" pitchFamily="34" charset="0"/>
              </a:rPr>
              <a:t>Dependency Service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PCL indipendente dai progetti specifici      PCL testabile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Subset meno ampio </a:t>
            </a:r>
            <a:r>
              <a:rPr lang="en-US" sz="2400" dirty="0">
                <a:solidFill>
                  <a:srgbClr val="000000"/>
                </a:solidFill>
                <a:cs typeface="Segoe UI" panose="020B0502040204020203" pitchFamily="34" charset="0"/>
              </a:rPr>
              <a:t>del .NET Framework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DLL in fase di compilazione      Overhead!</a:t>
            </a:r>
            <a:endParaRPr lang="en-US" sz="2400" dirty="0">
              <a:solidFill>
                <a:srgbClr val="000000"/>
              </a:solidFill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809" y="1296219"/>
            <a:ext cx="4111881" cy="34352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47031" y="1304927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SampleApp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IGpsService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GetLocation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7031" y="301658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assembly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DependencyService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GpsService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SampleApp.Droid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GpsService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IGpsService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Native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Implemetation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endParaRPr lang="en-US" sz="3600" dirty="0"/>
          </a:p>
        </p:txBody>
      </p:sp>
      <p:sp>
        <p:nvSpPr>
          <p:cNvPr id="7" name="Freccia a destra 13"/>
          <p:cNvSpPr/>
          <p:nvPr/>
        </p:nvSpPr>
        <p:spPr>
          <a:xfrm>
            <a:off x="4645402" y="6177558"/>
            <a:ext cx="312517" cy="248153"/>
          </a:xfrm>
          <a:prstGeom prst="rightArrow">
            <a:avLst/>
          </a:prstGeom>
          <a:solidFill>
            <a:srgbClr val="0078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ccia a destra 13"/>
          <p:cNvSpPr/>
          <p:nvPr/>
        </p:nvSpPr>
        <p:spPr>
          <a:xfrm>
            <a:off x="6156867" y="5348762"/>
            <a:ext cx="312517" cy="248153"/>
          </a:xfrm>
          <a:prstGeom prst="rightArrow">
            <a:avLst/>
          </a:prstGeom>
          <a:solidFill>
            <a:srgbClr val="0078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0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latin typeface="Segoe UI Light" panose="020B0502040204020203" pitchFamily="34" charset="0"/>
                <a:cs typeface="Segoe UI Light" panose="020B0502040204020203" pitchFamily="34" charset="0"/>
              </a:rPr>
              <a:t>MVVM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55" y="2182305"/>
            <a:ext cx="7334250" cy="219075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838200" y="1539749"/>
            <a:ext cx="10059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Design pattern architetturale ispirato a Model-View-Presenter </a:t>
            </a:r>
            <a:r>
              <a:rPr lang="en-US" sz="2400" dirty="0">
                <a:solidFill>
                  <a:srgbClr val="000000"/>
                </a:solidFill>
                <a:cs typeface="Segoe UI" panose="020B0502040204020203" pitchFamily="34" charset="0"/>
              </a:rPr>
              <a:t>(e MVC)</a:t>
            </a:r>
          </a:p>
        </p:txBody>
      </p:sp>
      <p:sp>
        <p:nvSpPr>
          <p:cNvPr id="8" name="Rettangolo 7"/>
          <p:cNvSpPr/>
          <p:nvPr/>
        </p:nvSpPr>
        <p:spPr>
          <a:xfrm>
            <a:off x="838200" y="4646279"/>
            <a:ext cx="1005995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ViewModel non conosce direttamente View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Più View possono condividere lo stesso ViewModel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View notifica e viene notificata attraverso </a:t>
            </a:r>
            <a:r>
              <a:rPr lang="it-IT" sz="2400" b="1" dirty="0">
                <a:solidFill>
                  <a:srgbClr val="000000"/>
                </a:solidFill>
                <a:cs typeface="Segoe UI" panose="020B0502040204020203" pitchFamily="34" charset="0"/>
              </a:rPr>
              <a:t>Data Binding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" panose="020B0502040204020203" pitchFamily="34" charset="0"/>
              </a:rPr>
              <a:t>View notifica eventi tramite </a:t>
            </a:r>
            <a:r>
              <a:rPr lang="it-IT" sz="2400" b="1" dirty="0">
                <a:solidFill>
                  <a:srgbClr val="000000"/>
                </a:solidFill>
                <a:cs typeface="Segoe UI" panose="020B0502040204020203" pitchFamily="34" charset="0"/>
              </a:rPr>
              <a:t>Comandi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344816" y="3720842"/>
            <a:ext cx="3120199" cy="1406532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881726" y="3695637"/>
            <a:ext cx="1741131" cy="745488"/>
          </a:xfrm>
          <a:prstGeom prst="straightConnector1">
            <a:avLst/>
          </a:prstGeom>
          <a:ln w="5715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011737" y="5094575"/>
            <a:ext cx="1603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0000"/>
                </a:solidFill>
                <a:cs typeface="Segoe UI" panose="020B0502040204020203" pitchFamily="34" charset="0"/>
              </a:rPr>
              <a:t>Portabile!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930959" y="4424725"/>
            <a:ext cx="1559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0000"/>
                </a:solidFill>
                <a:cs typeface="Segoe UI" panose="020B0502040204020203" pitchFamily="34" charset="0"/>
              </a:rPr>
              <a:t>Testabile!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513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129" y="1680734"/>
            <a:ext cx="11921006" cy="1801181"/>
          </a:xfrm>
        </p:spPr>
        <p:txBody>
          <a:bodyPr/>
          <a:lstStyle/>
          <a:p>
            <a:r>
              <a:rPr lang="en-US" dirty="0"/>
              <a:t>Microsoft Cognitive Services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865" y="5710335"/>
            <a:ext cx="12192000" cy="11476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40" y="6067157"/>
            <a:ext cx="5660124" cy="399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" y="5710335"/>
            <a:ext cx="1516553" cy="1137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1" y="5882486"/>
            <a:ext cx="668162" cy="788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33" y="5778431"/>
            <a:ext cx="2255525" cy="8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3391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396622" y="1948034"/>
            <a:ext cx="11528459" cy="478671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332" tIns="59666" rIns="119332" bIns="59666" rtlCol="0" anchor="b"/>
          <a:lstStyle/>
          <a:p>
            <a:pPr defTabSz="896386">
              <a:defRPr/>
            </a:pPr>
            <a:endParaRPr lang="en-US" sz="1078" kern="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 in Details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914831" y="1311259"/>
            <a:ext cx="3909563" cy="78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460">
              <a:defRPr/>
            </a:pPr>
            <a:endParaRPr lang="en-US" sz="1730" b="1" kern="0">
              <a:solidFill>
                <a:srgbClr val="FFB900"/>
              </a:solidFill>
              <a:latin typeface="Segoe UI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914831" y="1311259"/>
            <a:ext cx="3909563" cy="78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460">
              <a:defRPr/>
            </a:pPr>
            <a:endParaRPr lang="en-US" sz="1730" b="1" kern="0">
              <a:solidFill>
                <a:srgbClr val="FFB900"/>
              </a:solidFill>
              <a:latin typeface="Segoe U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2029" y="3480225"/>
            <a:ext cx="2098974" cy="627407"/>
            <a:chOff x="6827777" y="4411662"/>
            <a:chExt cx="2459932" cy="533400"/>
          </a:xfrm>
          <a:solidFill>
            <a:schemeClr val="accent4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0541" y="3447464"/>
            <a:ext cx="2195928" cy="627407"/>
            <a:chOff x="9701909" y="5021262"/>
            <a:chExt cx="2459932" cy="533400"/>
          </a:xfrm>
          <a:solidFill>
            <a:schemeClr val="accent4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00540" y="4122995"/>
            <a:ext cx="2185464" cy="627407"/>
            <a:chOff x="9701909" y="5630862"/>
            <a:chExt cx="2459932" cy="533400"/>
          </a:xfrm>
          <a:solidFill>
            <a:schemeClr val="accent4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00540" y="2771930"/>
            <a:ext cx="2199076" cy="627404"/>
            <a:chOff x="9701907" y="3192460"/>
            <a:chExt cx="2459932" cy="533400"/>
          </a:xfrm>
          <a:solidFill>
            <a:schemeClr val="accent4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Customer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2031" y="2793577"/>
            <a:ext cx="2099966" cy="627407"/>
            <a:chOff x="6827776" y="3192468"/>
            <a:chExt cx="2459933" cy="533401"/>
          </a:xfrm>
          <a:solidFill>
            <a:schemeClr val="accent4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2027" y="4158883"/>
            <a:ext cx="2101318" cy="627407"/>
            <a:chOff x="6827777" y="3802062"/>
            <a:chExt cx="2459932" cy="533400"/>
          </a:xfrm>
          <a:solidFill>
            <a:schemeClr val="accent4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2027" y="4837542"/>
            <a:ext cx="2098975" cy="627407"/>
            <a:chOff x="6827777" y="3802062"/>
            <a:chExt cx="2459932" cy="533400"/>
          </a:xfrm>
          <a:solidFill>
            <a:schemeClr val="accent4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31" y="2213839"/>
            <a:ext cx="296411" cy="35958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8213" y="-3744236"/>
            <a:ext cx="209908" cy="11578822"/>
          </a:xfrm>
          <a:prstGeom prst="rightBracket">
            <a:avLst>
              <a:gd name="adj" fmla="val 78933"/>
            </a:avLst>
          </a:prstGeom>
          <a:ln w="28575">
            <a:solidFill>
              <a:srgbClr val="A6A6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049"/>
            <a:endParaRPr lang="en-US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10633" y="1301229"/>
            <a:ext cx="11526140" cy="623333"/>
          </a:xfrm>
          <a:prstGeom prst="rect">
            <a:avLst/>
          </a:prstGeom>
          <a:solidFill>
            <a:srgbClr val="0078D7"/>
          </a:solidFill>
          <a:ln w="25400" cap="flat" cmpd="sng" algn="ctr">
            <a:noFill/>
            <a:prstDash val="solid"/>
          </a:ln>
          <a:effectLst/>
        </p:spPr>
        <p:txBody>
          <a:bodyPr lIns="116970" tIns="58484" rIns="116970" bIns="5848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78559">
              <a:defRPr/>
            </a:pPr>
            <a:r>
              <a:rPr lang="en-US" sz="3333" kern="0" dirty="0">
                <a:solidFill>
                  <a:srgbClr val="FFFFFF"/>
                </a:solidFill>
                <a:latin typeface="Segoe UI Light"/>
              </a:rPr>
              <a:t>Cognitive Services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9634372" y="2093658"/>
            <a:ext cx="2178717" cy="627408"/>
            <a:chOff x="5409079" y="5683117"/>
            <a:chExt cx="2222405" cy="639989"/>
          </a:xfrm>
        </p:grpSpPr>
        <p:grpSp>
          <p:nvGrpSpPr>
            <p:cNvPr id="48" name="Group 47"/>
            <p:cNvGrpSpPr/>
            <p:nvPr/>
          </p:nvGrpSpPr>
          <p:grpSpPr>
            <a:xfrm>
              <a:off x="5409079" y="5683117"/>
              <a:ext cx="2222405" cy="639989"/>
              <a:chOff x="803519" y="1881281"/>
              <a:chExt cx="2222721" cy="64008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03519" y="1881281"/>
                <a:ext cx="2222721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202293" y="1886159"/>
                <a:ext cx="1402359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dirty="0">
                    <a:solidFill>
                      <a:srgbClr val="FFFFFF"/>
                    </a:solidFill>
                    <a:latin typeface="Segoe UI Light"/>
                  </a:rPr>
                  <a:t>Search</a:t>
                </a: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4"/>
            <a:srcRect l="30169" r="30896"/>
            <a:stretch/>
          </p:blipFill>
          <p:spPr>
            <a:xfrm>
              <a:off x="5409170" y="5685261"/>
              <a:ext cx="536151" cy="63611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2700540" y="2086625"/>
            <a:ext cx="2215536" cy="627408"/>
            <a:chOff x="5409079" y="5293862"/>
            <a:chExt cx="2227401" cy="639989"/>
          </a:xfrm>
        </p:grpSpPr>
        <p:grpSp>
          <p:nvGrpSpPr>
            <p:cNvPr id="54" name="Group 53"/>
            <p:cNvGrpSpPr/>
            <p:nvPr/>
          </p:nvGrpSpPr>
          <p:grpSpPr>
            <a:xfrm>
              <a:off x="5409079" y="5293862"/>
              <a:ext cx="2227401" cy="639989"/>
              <a:chOff x="803519" y="1881281"/>
              <a:chExt cx="2227717" cy="64008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803519" y="1881281"/>
                <a:ext cx="2227717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213136" y="1886159"/>
                <a:ext cx="153341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dirty="0">
                    <a:solidFill>
                      <a:srgbClr val="FFFFFF"/>
                    </a:solidFill>
                    <a:latin typeface="Segoe UI Light"/>
                  </a:rPr>
                  <a:t>Speech</a:t>
                </a:r>
              </a:p>
            </p:txBody>
          </p:sp>
        </p:grp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/>
            <a:srcRect l="30169" r="30896"/>
            <a:stretch/>
          </p:blipFill>
          <p:spPr>
            <a:xfrm>
              <a:off x="5440120" y="5323085"/>
              <a:ext cx="498576" cy="59153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5012697" y="2094841"/>
            <a:ext cx="2185876" cy="627408"/>
            <a:chOff x="5407561" y="6137698"/>
            <a:chExt cx="2229707" cy="639989"/>
          </a:xfrm>
        </p:grpSpPr>
        <p:grpSp>
          <p:nvGrpSpPr>
            <p:cNvPr id="61" name="Group 60"/>
            <p:cNvGrpSpPr/>
            <p:nvPr/>
          </p:nvGrpSpPr>
          <p:grpSpPr>
            <a:xfrm>
              <a:off x="5407561" y="6137698"/>
              <a:ext cx="2229707" cy="639989"/>
              <a:chOff x="803520" y="1881281"/>
              <a:chExt cx="2230024" cy="64008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803520" y="1881281"/>
                <a:ext cx="2230024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21106" y="1886159"/>
                <a:ext cx="170212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dirty="0">
                    <a:solidFill>
                      <a:srgbClr val="FFFFFF"/>
                    </a:solidFill>
                    <a:latin typeface="Segoe UI Light"/>
                  </a:rPr>
                  <a:t>Language</a:t>
                </a:r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6"/>
            <a:srcRect l="32940" r="32675"/>
            <a:stretch/>
          </p:blipFill>
          <p:spPr>
            <a:xfrm>
              <a:off x="5440121" y="6156135"/>
              <a:ext cx="436594" cy="586543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7327113" y="2093658"/>
            <a:ext cx="2178718" cy="627408"/>
            <a:chOff x="8998377" y="5261265"/>
            <a:chExt cx="2222406" cy="639989"/>
          </a:xfrm>
        </p:grpSpPr>
        <p:grpSp>
          <p:nvGrpSpPr>
            <p:cNvPr id="66" name="Group 65"/>
            <p:cNvGrpSpPr/>
            <p:nvPr/>
          </p:nvGrpSpPr>
          <p:grpSpPr>
            <a:xfrm>
              <a:off x="8998377" y="5261265"/>
              <a:ext cx="2222406" cy="639989"/>
              <a:chOff x="803520" y="1881281"/>
              <a:chExt cx="2222721" cy="64008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803520" y="1881281"/>
                <a:ext cx="2222721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147970" y="1886159"/>
                <a:ext cx="182415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dirty="0">
                    <a:solidFill>
                      <a:srgbClr val="FFFFFF"/>
                    </a:solidFill>
                    <a:latin typeface="Segoe UI Light"/>
                  </a:rPr>
                  <a:t>Knowledge</a:t>
                </a: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7"/>
            <a:srcRect l="30301" r="30896"/>
            <a:stretch/>
          </p:blipFill>
          <p:spPr>
            <a:xfrm>
              <a:off x="9014319" y="5275006"/>
              <a:ext cx="496639" cy="59124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72030" y="2084363"/>
            <a:ext cx="2099968" cy="627408"/>
            <a:chOff x="1917039" y="5309640"/>
            <a:chExt cx="2218998" cy="639989"/>
          </a:xfrm>
        </p:grpSpPr>
        <p:grpSp>
          <p:nvGrpSpPr>
            <p:cNvPr id="71" name="Group 70"/>
            <p:cNvGrpSpPr/>
            <p:nvPr/>
          </p:nvGrpSpPr>
          <p:grpSpPr>
            <a:xfrm>
              <a:off x="1917039" y="5309640"/>
              <a:ext cx="2218998" cy="639989"/>
              <a:chOff x="803520" y="1881281"/>
              <a:chExt cx="2219313" cy="64008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803520" y="1881281"/>
                <a:ext cx="2219313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7725" y="1886159"/>
                <a:ext cx="1177272" cy="62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dirty="0">
                    <a:solidFill>
                      <a:srgbClr val="FFFFFF"/>
                    </a:solidFill>
                    <a:latin typeface="Segoe UI Light"/>
                  </a:rPr>
                  <a:t>Vision</a:t>
                </a:r>
              </a:p>
            </p:txBody>
          </p:sp>
        </p:grp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8"/>
            <a:srcRect l="29083" r="28636"/>
            <a:stretch/>
          </p:blipFill>
          <p:spPr>
            <a:xfrm>
              <a:off x="1923460" y="5350948"/>
              <a:ext cx="523195" cy="573124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5026006" y="3460868"/>
            <a:ext cx="2171620" cy="627407"/>
            <a:chOff x="9701909" y="5021262"/>
            <a:chExt cx="2459932" cy="533400"/>
          </a:xfrm>
          <a:solidFill>
            <a:schemeClr val="accent4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26006" y="4136399"/>
            <a:ext cx="2171625" cy="627407"/>
            <a:chOff x="9701909" y="5630862"/>
            <a:chExt cx="2459932" cy="533400"/>
          </a:xfrm>
          <a:solidFill>
            <a:schemeClr val="accent4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28160" y="2785334"/>
            <a:ext cx="2172490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327113" y="3443390"/>
            <a:ext cx="2171546" cy="627407"/>
            <a:chOff x="9701909" y="5021262"/>
            <a:chExt cx="2459932" cy="533400"/>
          </a:xfrm>
          <a:solidFill>
            <a:schemeClr val="accent4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19248" y="4118921"/>
            <a:ext cx="2179416" cy="627407"/>
            <a:chOff x="9701909" y="5630862"/>
            <a:chExt cx="2459932" cy="533400"/>
          </a:xfrm>
          <a:solidFill>
            <a:schemeClr val="accent4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19248" y="2767856"/>
            <a:ext cx="2182436" cy="627404"/>
            <a:chOff x="9701907" y="3192460"/>
            <a:chExt cx="2459932" cy="533400"/>
          </a:xfrm>
          <a:solidFill>
            <a:schemeClr val="accent4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634371" y="3443390"/>
            <a:ext cx="2175914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648219" y="4118921"/>
            <a:ext cx="2170535" cy="627407"/>
            <a:chOff x="9701909" y="5630862"/>
            <a:chExt cx="2459932" cy="533400"/>
          </a:xfrm>
          <a:solidFill>
            <a:srgbClr val="D2D2D2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634372" y="2767856"/>
            <a:ext cx="2178939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26006" y="5485204"/>
            <a:ext cx="2168049" cy="627407"/>
            <a:chOff x="9701909" y="5021262"/>
            <a:chExt cx="2459932" cy="533400"/>
          </a:xfrm>
          <a:solidFill>
            <a:schemeClr val="accent4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Web Language Model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26006" y="4809670"/>
            <a:ext cx="2174643" cy="627404"/>
            <a:chOff x="9701907" y="3192460"/>
            <a:chExt cx="2459932" cy="533400"/>
          </a:xfrm>
          <a:solidFill>
            <a:schemeClr val="accent4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Text Analytics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319249" y="4791117"/>
            <a:ext cx="2186582" cy="627407"/>
            <a:chOff x="9701909" y="5630862"/>
            <a:chExt cx="2542224" cy="533400"/>
          </a:xfrm>
          <a:solidFill>
            <a:schemeClr val="accent4"/>
          </a:solidFill>
        </p:grpSpPr>
        <p:sp>
          <p:nvSpPr>
            <p:cNvPr id="133" name="Flowchart: Process 8"/>
            <p:cNvSpPr/>
            <p:nvPr/>
          </p:nvSpPr>
          <p:spPr bwMode="auto">
            <a:xfrm>
              <a:off x="9701909" y="5630862"/>
              <a:ext cx="2542224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870711" y="5631889"/>
              <a:ext cx="2373422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Recommendations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634372" y="5474548"/>
            <a:ext cx="2181358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648219" y="4799014"/>
            <a:ext cx="2170535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</a:t>
              </a:r>
            </a:p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News Search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021609" y="6172701"/>
            <a:ext cx="2168049" cy="393786"/>
            <a:chOff x="9701909" y="5021262"/>
            <a:chExt cx="2459932" cy="533400"/>
          </a:xfrm>
          <a:solidFill>
            <a:schemeClr val="accent4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/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Translator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1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4 -0.00227 L 4.15114E-6 0.0002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-2.90273E-6 0.0002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-4.06433E-6 0.0002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-5.51442E-7 0.0002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4 -0.00227 L 4.05923E-6 0.0002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-6.4335E-7 0.0002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-6.4335E-7 0.000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2.51979E-6 0.00022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4 -0.00227 L 2.77764E-6 0.0002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4 -0.00227 L 2.77764E-6 0.00023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4 -0.00227 L 2.77764E-6 0.00023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-1.92494E-6 0.00022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-1.92494E-6 0.00022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4.96298E-6 0.00023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3.3444E-7 0.00023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3.3444E-7 0.00023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2.0628E-6 0.00023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3.29844E-6 0.00023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1.99898E-6 0.00023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1.99898E-6 0.00023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-3.89329E-6 0.00022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1.40414E-6 0.00022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APIs</a:t>
            </a:r>
          </a:p>
        </p:txBody>
      </p:sp>
      <p:sp>
        <p:nvSpPr>
          <p:cNvPr id="4" name="object 3"/>
          <p:cNvSpPr/>
          <p:nvPr/>
        </p:nvSpPr>
        <p:spPr>
          <a:xfrm>
            <a:off x="444500" y="1714500"/>
            <a:ext cx="495300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2000" y="1857900"/>
            <a:ext cx="5311775" cy="25400"/>
          </a:xfrm>
          <a:custGeom>
            <a:avLst/>
            <a:gdLst/>
            <a:ahLst/>
            <a:cxnLst/>
            <a:rect l="l" t="t" r="r" b="b"/>
            <a:pathLst>
              <a:path w="5311775" h="25400">
                <a:moveTo>
                  <a:pt x="5305590" y="0"/>
                </a:moveTo>
                <a:lnTo>
                  <a:pt x="5291531" y="0"/>
                </a:lnTo>
                <a:lnTo>
                  <a:pt x="5285854" y="5689"/>
                </a:lnTo>
                <a:lnTo>
                  <a:pt x="5285854" y="19710"/>
                </a:lnTo>
                <a:lnTo>
                  <a:pt x="5291531" y="25400"/>
                </a:lnTo>
                <a:lnTo>
                  <a:pt x="5305590" y="25400"/>
                </a:lnTo>
                <a:lnTo>
                  <a:pt x="5311267" y="19710"/>
                </a:lnTo>
                <a:lnTo>
                  <a:pt x="5311267" y="5689"/>
                </a:lnTo>
                <a:lnTo>
                  <a:pt x="5305590" y="0"/>
                </a:lnTo>
                <a:close/>
              </a:path>
              <a:path w="5311775" h="25400">
                <a:moveTo>
                  <a:pt x="5254764" y="0"/>
                </a:moveTo>
                <a:lnTo>
                  <a:pt x="5240705" y="0"/>
                </a:lnTo>
                <a:lnTo>
                  <a:pt x="5235028" y="5689"/>
                </a:lnTo>
                <a:lnTo>
                  <a:pt x="5235028" y="19710"/>
                </a:lnTo>
                <a:lnTo>
                  <a:pt x="5240705" y="25400"/>
                </a:lnTo>
                <a:lnTo>
                  <a:pt x="5254764" y="25400"/>
                </a:lnTo>
                <a:lnTo>
                  <a:pt x="5260454" y="19710"/>
                </a:lnTo>
                <a:lnTo>
                  <a:pt x="5260454" y="5689"/>
                </a:lnTo>
                <a:lnTo>
                  <a:pt x="5254764" y="0"/>
                </a:lnTo>
                <a:close/>
              </a:path>
              <a:path w="5311775" h="25400">
                <a:moveTo>
                  <a:pt x="5203939" y="0"/>
                </a:moveTo>
                <a:lnTo>
                  <a:pt x="5189880" y="0"/>
                </a:lnTo>
                <a:lnTo>
                  <a:pt x="5184203" y="5689"/>
                </a:lnTo>
                <a:lnTo>
                  <a:pt x="5184203" y="19710"/>
                </a:lnTo>
                <a:lnTo>
                  <a:pt x="5189880" y="25400"/>
                </a:lnTo>
                <a:lnTo>
                  <a:pt x="5203939" y="25400"/>
                </a:lnTo>
                <a:lnTo>
                  <a:pt x="5209616" y="19710"/>
                </a:lnTo>
                <a:lnTo>
                  <a:pt x="5209616" y="5689"/>
                </a:lnTo>
                <a:lnTo>
                  <a:pt x="5203939" y="0"/>
                </a:lnTo>
                <a:close/>
              </a:path>
              <a:path w="5311775" h="25400">
                <a:moveTo>
                  <a:pt x="5153113" y="0"/>
                </a:moveTo>
                <a:lnTo>
                  <a:pt x="5139055" y="0"/>
                </a:lnTo>
                <a:lnTo>
                  <a:pt x="5133378" y="5689"/>
                </a:lnTo>
                <a:lnTo>
                  <a:pt x="5133378" y="19710"/>
                </a:lnTo>
                <a:lnTo>
                  <a:pt x="5139055" y="25400"/>
                </a:lnTo>
                <a:lnTo>
                  <a:pt x="5153113" y="25400"/>
                </a:lnTo>
                <a:lnTo>
                  <a:pt x="5158803" y="19710"/>
                </a:lnTo>
                <a:lnTo>
                  <a:pt x="5158803" y="5689"/>
                </a:lnTo>
                <a:lnTo>
                  <a:pt x="5153113" y="0"/>
                </a:lnTo>
                <a:close/>
              </a:path>
              <a:path w="5311775" h="25400">
                <a:moveTo>
                  <a:pt x="5102288" y="0"/>
                </a:moveTo>
                <a:lnTo>
                  <a:pt x="5088229" y="0"/>
                </a:lnTo>
                <a:lnTo>
                  <a:pt x="5082540" y="5689"/>
                </a:lnTo>
                <a:lnTo>
                  <a:pt x="5082540" y="19710"/>
                </a:lnTo>
                <a:lnTo>
                  <a:pt x="5088229" y="25400"/>
                </a:lnTo>
                <a:lnTo>
                  <a:pt x="5102288" y="25400"/>
                </a:lnTo>
                <a:lnTo>
                  <a:pt x="5107978" y="19710"/>
                </a:lnTo>
                <a:lnTo>
                  <a:pt x="5107978" y="5689"/>
                </a:lnTo>
                <a:lnTo>
                  <a:pt x="5102288" y="0"/>
                </a:lnTo>
                <a:close/>
              </a:path>
              <a:path w="5311775" h="25400">
                <a:moveTo>
                  <a:pt x="5051463" y="0"/>
                </a:moveTo>
                <a:lnTo>
                  <a:pt x="5037404" y="0"/>
                </a:lnTo>
                <a:lnTo>
                  <a:pt x="5031714" y="5689"/>
                </a:lnTo>
                <a:lnTo>
                  <a:pt x="5031714" y="19710"/>
                </a:lnTo>
                <a:lnTo>
                  <a:pt x="5037404" y="25400"/>
                </a:lnTo>
                <a:lnTo>
                  <a:pt x="5051463" y="25400"/>
                </a:lnTo>
                <a:lnTo>
                  <a:pt x="5057152" y="19710"/>
                </a:lnTo>
                <a:lnTo>
                  <a:pt x="5057152" y="5689"/>
                </a:lnTo>
                <a:lnTo>
                  <a:pt x="5051463" y="0"/>
                </a:lnTo>
                <a:close/>
              </a:path>
              <a:path w="5311775" h="25400">
                <a:moveTo>
                  <a:pt x="5000637" y="0"/>
                </a:moveTo>
                <a:lnTo>
                  <a:pt x="4986578" y="0"/>
                </a:lnTo>
                <a:lnTo>
                  <a:pt x="4980889" y="5689"/>
                </a:lnTo>
                <a:lnTo>
                  <a:pt x="4980889" y="19710"/>
                </a:lnTo>
                <a:lnTo>
                  <a:pt x="4986578" y="25400"/>
                </a:lnTo>
                <a:lnTo>
                  <a:pt x="5000637" y="25400"/>
                </a:lnTo>
                <a:lnTo>
                  <a:pt x="5006327" y="19710"/>
                </a:lnTo>
                <a:lnTo>
                  <a:pt x="5006327" y="5689"/>
                </a:lnTo>
                <a:lnTo>
                  <a:pt x="5000637" y="0"/>
                </a:lnTo>
                <a:close/>
              </a:path>
              <a:path w="5311775" h="25400">
                <a:moveTo>
                  <a:pt x="4949812" y="0"/>
                </a:moveTo>
                <a:lnTo>
                  <a:pt x="4935753" y="0"/>
                </a:lnTo>
                <a:lnTo>
                  <a:pt x="4930076" y="5689"/>
                </a:lnTo>
                <a:lnTo>
                  <a:pt x="4930076" y="19710"/>
                </a:lnTo>
                <a:lnTo>
                  <a:pt x="4935753" y="25400"/>
                </a:lnTo>
                <a:lnTo>
                  <a:pt x="4949812" y="25400"/>
                </a:lnTo>
                <a:lnTo>
                  <a:pt x="4955501" y="19710"/>
                </a:lnTo>
                <a:lnTo>
                  <a:pt x="4955501" y="5689"/>
                </a:lnTo>
                <a:lnTo>
                  <a:pt x="4949812" y="0"/>
                </a:lnTo>
                <a:close/>
              </a:path>
              <a:path w="5311775" h="25400">
                <a:moveTo>
                  <a:pt x="4898986" y="0"/>
                </a:moveTo>
                <a:lnTo>
                  <a:pt x="4884928" y="0"/>
                </a:lnTo>
                <a:lnTo>
                  <a:pt x="4879238" y="5689"/>
                </a:lnTo>
                <a:lnTo>
                  <a:pt x="4879238" y="19710"/>
                </a:lnTo>
                <a:lnTo>
                  <a:pt x="4884928" y="25400"/>
                </a:lnTo>
                <a:lnTo>
                  <a:pt x="4898986" y="25400"/>
                </a:lnTo>
                <a:lnTo>
                  <a:pt x="4904663" y="19710"/>
                </a:lnTo>
                <a:lnTo>
                  <a:pt x="4904663" y="5689"/>
                </a:lnTo>
                <a:lnTo>
                  <a:pt x="4898986" y="0"/>
                </a:lnTo>
                <a:close/>
              </a:path>
              <a:path w="5311775" h="25400">
                <a:moveTo>
                  <a:pt x="4848161" y="0"/>
                </a:moveTo>
                <a:lnTo>
                  <a:pt x="4834102" y="0"/>
                </a:lnTo>
                <a:lnTo>
                  <a:pt x="4828413" y="5689"/>
                </a:lnTo>
                <a:lnTo>
                  <a:pt x="4828413" y="19710"/>
                </a:lnTo>
                <a:lnTo>
                  <a:pt x="4834102" y="25400"/>
                </a:lnTo>
                <a:lnTo>
                  <a:pt x="4848161" y="25400"/>
                </a:lnTo>
                <a:lnTo>
                  <a:pt x="4853838" y="19710"/>
                </a:lnTo>
                <a:lnTo>
                  <a:pt x="4853838" y="5689"/>
                </a:lnTo>
                <a:lnTo>
                  <a:pt x="4848161" y="0"/>
                </a:lnTo>
                <a:close/>
              </a:path>
              <a:path w="5311775" h="25400">
                <a:moveTo>
                  <a:pt x="4797336" y="0"/>
                </a:moveTo>
                <a:lnTo>
                  <a:pt x="4783277" y="0"/>
                </a:lnTo>
                <a:lnTo>
                  <a:pt x="4777587" y="5689"/>
                </a:lnTo>
                <a:lnTo>
                  <a:pt x="4777587" y="19710"/>
                </a:lnTo>
                <a:lnTo>
                  <a:pt x="4783277" y="25400"/>
                </a:lnTo>
                <a:lnTo>
                  <a:pt x="4797336" y="25400"/>
                </a:lnTo>
                <a:lnTo>
                  <a:pt x="4803013" y="19710"/>
                </a:lnTo>
                <a:lnTo>
                  <a:pt x="4803013" y="5689"/>
                </a:lnTo>
                <a:lnTo>
                  <a:pt x="4797336" y="0"/>
                </a:lnTo>
                <a:close/>
              </a:path>
              <a:path w="5311775" h="25400">
                <a:moveTo>
                  <a:pt x="4746510" y="0"/>
                </a:moveTo>
                <a:lnTo>
                  <a:pt x="4732451" y="0"/>
                </a:lnTo>
                <a:lnTo>
                  <a:pt x="4726762" y="5689"/>
                </a:lnTo>
                <a:lnTo>
                  <a:pt x="4726762" y="19710"/>
                </a:lnTo>
                <a:lnTo>
                  <a:pt x="4732451" y="25400"/>
                </a:lnTo>
                <a:lnTo>
                  <a:pt x="4746510" y="25400"/>
                </a:lnTo>
                <a:lnTo>
                  <a:pt x="4752187" y="19710"/>
                </a:lnTo>
                <a:lnTo>
                  <a:pt x="4752187" y="5689"/>
                </a:lnTo>
                <a:lnTo>
                  <a:pt x="4746510" y="0"/>
                </a:lnTo>
                <a:close/>
              </a:path>
              <a:path w="5311775" h="25400">
                <a:moveTo>
                  <a:pt x="4695685" y="0"/>
                </a:moveTo>
                <a:lnTo>
                  <a:pt x="4681626" y="0"/>
                </a:lnTo>
                <a:lnTo>
                  <a:pt x="4675936" y="5689"/>
                </a:lnTo>
                <a:lnTo>
                  <a:pt x="4675936" y="19710"/>
                </a:lnTo>
                <a:lnTo>
                  <a:pt x="4681626" y="25400"/>
                </a:lnTo>
                <a:lnTo>
                  <a:pt x="4695685" y="25400"/>
                </a:lnTo>
                <a:lnTo>
                  <a:pt x="4701362" y="19710"/>
                </a:lnTo>
                <a:lnTo>
                  <a:pt x="4701362" y="5689"/>
                </a:lnTo>
                <a:lnTo>
                  <a:pt x="4695685" y="0"/>
                </a:lnTo>
                <a:close/>
              </a:path>
              <a:path w="5311775" h="25400">
                <a:moveTo>
                  <a:pt x="4644859" y="0"/>
                </a:moveTo>
                <a:lnTo>
                  <a:pt x="4630801" y="0"/>
                </a:lnTo>
                <a:lnTo>
                  <a:pt x="4625111" y="5689"/>
                </a:lnTo>
                <a:lnTo>
                  <a:pt x="4625111" y="19710"/>
                </a:lnTo>
                <a:lnTo>
                  <a:pt x="4630801" y="25400"/>
                </a:lnTo>
                <a:lnTo>
                  <a:pt x="4644859" y="25400"/>
                </a:lnTo>
                <a:lnTo>
                  <a:pt x="4650536" y="19710"/>
                </a:lnTo>
                <a:lnTo>
                  <a:pt x="4650536" y="5689"/>
                </a:lnTo>
                <a:lnTo>
                  <a:pt x="4644859" y="0"/>
                </a:lnTo>
                <a:close/>
              </a:path>
              <a:path w="5311775" h="25400">
                <a:moveTo>
                  <a:pt x="4594034" y="0"/>
                </a:moveTo>
                <a:lnTo>
                  <a:pt x="4579975" y="0"/>
                </a:lnTo>
                <a:lnTo>
                  <a:pt x="4574285" y="5689"/>
                </a:lnTo>
                <a:lnTo>
                  <a:pt x="4574285" y="19710"/>
                </a:lnTo>
                <a:lnTo>
                  <a:pt x="4579975" y="25400"/>
                </a:lnTo>
                <a:lnTo>
                  <a:pt x="4594034" y="25400"/>
                </a:lnTo>
                <a:lnTo>
                  <a:pt x="4599711" y="19710"/>
                </a:lnTo>
                <a:lnTo>
                  <a:pt x="4599711" y="5689"/>
                </a:lnTo>
                <a:lnTo>
                  <a:pt x="4594034" y="0"/>
                </a:lnTo>
                <a:close/>
              </a:path>
              <a:path w="5311775" h="25400">
                <a:moveTo>
                  <a:pt x="4543209" y="0"/>
                </a:moveTo>
                <a:lnTo>
                  <a:pt x="4529150" y="0"/>
                </a:lnTo>
                <a:lnTo>
                  <a:pt x="4523460" y="5689"/>
                </a:lnTo>
                <a:lnTo>
                  <a:pt x="4523460" y="19710"/>
                </a:lnTo>
                <a:lnTo>
                  <a:pt x="4529150" y="25400"/>
                </a:lnTo>
                <a:lnTo>
                  <a:pt x="4543209" y="25400"/>
                </a:lnTo>
                <a:lnTo>
                  <a:pt x="4548885" y="19710"/>
                </a:lnTo>
                <a:lnTo>
                  <a:pt x="4548885" y="5689"/>
                </a:lnTo>
                <a:lnTo>
                  <a:pt x="4543209" y="0"/>
                </a:lnTo>
                <a:close/>
              </a:path>
              <a:path w="5311775" h="25400">
                <a:moveTo>
                  <a:pt x="4492383" y="0"/>
                </a:moveTo>
                <a:lnTo>
                  <a:pt x="4478324" y="0"/>
                </a:lnTo>
                <a:lnTo>
                  <a:pt x="4472635" y="5689"/>
                </a:lnTo>
                <a:lnTo>
                  <a:pt x="4472635" y="19710"/>
                </a:lnTo>
                <a:lnTo>
                  <a:pt x="4478324" y="25400"/>
                </a:lnTo>
                <a:lnTo>
                  <a:pt x="4492383" y="25400"/>
                </a:lnTo>
                <a:lnTo>
                  <a:pt x="4498060" y="19710"/>
                </a:lnTo>
                <a:lnTo>
                  <a:pt x="4498060" y="5689"/>
                </a:lnTo>
                <a:lnTo>
                  <a:pt x="4492383" y="0"/>
                </a:lnTo>
                <a:close/>
              </a:path>
              <a:path w="5311775" h="25400">
                <a:moveTo>
                  <a:pt x="4441558" y="0"/>
                </a:moveTo>
                <a:lnTo>
                  <a:pt x="4427499" y="0"/>
                </a:lnTo>
                <a:lnTo>
                  <a:pt x="4421809" y="5689"/>
                </a:lnTo>
                <a:lnTo>
                  <a:pt x="4421809" y="19710"/>
                </a:lnTo>
                <a:lnTo>
                  <a:pt x="4427499" y="25400"/>
                </a:lnTo>
                <a:lnTo>
                  <a:pt x="4441558" y="25400"/>
                </a:lnTo>
                <a:lnTo>
                  <a:pt x="4447235" y="19710"/>
                </a:lnTo>
                <a:lnTo>
                  <a:pt x="4447235" y="5689"/>
                </a:lnTo>
                <a:lnTo>
                  <a:pt x="4441558" y="0"/>
                </a:lnTo>
                <a:close/>
              </a:path>
              <a:path w="5311775" h="25400">
                <a:moveTo>
                  <a:pt x="4390732" y="0"/>
                </a:moveTo>
                <a:lnTo>
                  <a:pt x="4376674" y="0"/>
                </a:lnTo>
                <a:lnTo>
                  <a:pt x="4370984" y="5689"/>
                </a:lnTo>
                <a:lnTo>
                  <a:pt x="4370984" y="19710"/>
                </a:lnTo>
                <a:lnTo>
                  <a:pt x="4376674" y="25400"/>
                </a:lnTo>
                <a:lnTo>
                  <a:pt x="4390732" y="25400"/>
                </a:lnTo>
                <a:lnTo>
                  <a:pt x="4396409" y="19710"/>
                </a:lnTo>
                <a:lnTo>
                  <a:pt x="4396409" y="5689"/>
                </a:lnTo>
                <a:lnTo>
                  <a:pt x="4390732" y="0"/>
                </a:lnTo>
                <a:close/>
              </a:path>
              <a:path w="5311775" h="25400">
                <a:moveTo>
                  <a:pt x="4339907" y="0"/>
                </a:moveTo>
                <a:lnTo>
                  <a:pt x="4325848" y="0"/>
                </a:lnTo>
                <a:lnTo>
                  <a:pt x="4320158" y="5689"/>
                </a:lnTo>
                <a:lnTo>
                  <a:pt x="4320158" y="19710"/>
                </a:lnTo>
                <a:lnTo>
                  <a:pt x="4325848" y="25400"/>
                </a:lnTo>
                <a:lnTo>
                  <a:pt x="4339907" y="25400"/>
                </a:lnTo>
                <a:lnTo>
                  <a:pt x="4345584" y="19710"/>
                </a:lnTo>
                <a:lnTo>
                  <a:pt x="4345584" y="5689"/>
                </a:lnTo>
                <a:lnTo>
                  <a:pt x="4339907" y="0"/>
                </a:lnTo>
                <a:close/>
              </a:path>
              <a:path w="5311775" h="25400">
                <a:moveTo>
                  <a:pt x="4289082" y="0"/>
                </a:moveTo>
                <a:lnTo>
                  <a:pt x="4275023" y="0"/>
                </a:lnTo>
                <a:lnTo>
                  <a:pt x="4269333" y="5689"/>
                </a:lnTo>
                <a:lnTo>
                  <a:pt x="4269333" y="19710"/>
                </a:lnTo>
                <a:lnTo>
                  <a:pt x="4275023" y="25400"/>
                </a:lnTo>
                <a:lnTo>
                  <a:pt x="4289082" y="25400"/>
                </a:lnTo>
                <a:lnTo>
                  <a:pt x="4294758" y="19710"/>
                </a:lnTo>
                <a:lnTo>
                  <a:pt x="4294758" y="5689"/>
                </a:lnTo>
                <a:lnTo>
                  <a:pt x="4289082" y="0"/>
                </a:lnTo>
                <a:close/>
              </a:path>
              <a:path w="5311775" h="25400">
                <a:moveTo>
                  <a:pt x="4238256" y="0"/>
                </a:moveTo>
                <a:lnTo>
                  <a:pt x="4224197" y="0"/>
                </a:lnTo>
                <a:lnTo>
                  <a:pt x="4218508" y="5689"/>
                </a:lnTo>
                <a:lnTo>
                  <a:pt x="4218508" y="19710"/>
                </a:lnTo>
                <a:lnTo>
                  <a:pt x="4224197" y="25400"/>
                </a:lnTo>
                <a:lnTo>
                  <a:pt x="4238256" y="25400"/>
                </a:lnTo>
                <a:lnTo>
                  <a:pt x="4243933" y="19710"/>
                </a:lnTo>
                <a:lnTo>
                  <a:pt x="4243933" y="5689"/>
                </a:lnTo>
                <a:lnTo>
                  <a:pt x="4238256" y="0"/>
                </a:lnTo>
                <a:close/>
              </a:path>
              <a:path w="5311775" h="25400">
                <a:moveTo>
                  <a:pt x="4187431" y="0"/>
                </a:moveTo>
                <a:lnTo>
                  <a:pt x="4173372" y="0"/>
                </a:lnTo>
                <a:lnTo>
                  <a:pt x="4167682" y="5689"/>
                </a:lnTo>
                <a:lnTo>
                  <a:pt x="4167682" y="19710"/>
                </a:lnTo>
                <a:lnTo>
                  <a:pt x="4173372" y="25400"/>
                </a:lnTo>
                <a:lnTo>
                  <a:pt x="4187431" y="25400"/>
                </a:lnTo>
                <a:lnTo>
                  <a:pt x="4193108" y="19710"/>
                </a:lnTo>
                <a:lnTo>
                  <a:pt x="4193108" y="5689"/>
                </a:lnTo>
                <a:lnTo>
                  <a:pt x="4187431" y="0"/>
                </a:lnTo>
                <a:close/>
              </a:path>
              <a:path w="5311775" h="25400">
                <a:moveTo>
                  <a:pt x="4136605" y="0"/>
                </a:moveTo>
                <a:lnTo>
                  <a:pt x="4122547" y="0"/>
                </a:lnTo>
                <a:lnTo>
                  <a:pt x="4116857" y="5689"/>
                </a:lnTo>
                <a:lnTo>
                  <a:pt x="4116857" y="19710"/>
                </a:lnTo>
                <a:lnTo>
                  <a:pt x="4122547" y="25400"/>
                </a:lnTo>
                <a:lnTo>
                  <a:pt x="4136605" y="25400"/>
                </a:lnTo>
                <a:lnTo>
                  <a:pt x="4142282" y="19710"/>
                </a:lnTo>
                <a:lnTo>
                  <a:pt x="4142282" y="5689"/>
                </a:lnTo>
                <a:lnTo>
                  <a:pt x="4136605" y="0"/>
                </a:lnTo>
                <a:close/>
              </a:path>
              <a:path w="5311775" h="25400">
                <a:moveTo>
                  <a:pt x="4085780" y="0"/>
                </a:moveTo>
                <a:lnTo>
                  <a:pt x="4071721" y="0"/>
                </a:lnTo>
                <a:lnTo>
                  <a:pt x="4066031" y="5689"/>
                </a:lnTo>
                <a:lnTo>
                  <a:pt x="4066031" y="19710"/>
                </a:lnTo>
                <a:lnTo>
                  <a:pt x="4071721" y="25400"/>
                </a:lnTo>
                <a:lnTo>
                  <a:pt x="4085780" y="25400"/>
                </a:lnTo>
                <a:lnTo>
                  <a:pt x="4091457" y="19710"/>
                </a:lnTo>
                <a:lnTo>
                  <a:pt x="4091457" y="5689"/>
                </a:lnTo>
                <a:lnTo>
                  <a:pt x="4085780" y="0"/>
                </a:lnTo>
                <a:close/>
              </a:path>
              <a:path w="5311775" h="25400">
                <a:moveTo>
                  <a:pt x="4034955" y="0"/>
                </a:moveTo>
                <a:lnTo>
                  <a:pt x="4020896" y="0"/>
                </a:lnTo>
                <a:lnTo>
                  <a:pt x="4015206" y="5689"/>
                </a:lnTo>
                <a:lnTo>
                  <a:pt x="4015206" y="19710"/>
                </a:lnTo>
                <a:lnTo>
                  <a:pt x="4020896" y="25400"/>
                </a:lnTo>
                <a:lnTo>
                  <a:pt x="4034955" y="25400"/>
                </a:lnTo>
                <a:lnTo>
                  <a:pt x="4040631" y="19710"/>
                </a:lnTo>
                <a:lnTo>
                  <a:pt x="4040631" y="5689"/>
                </a:lnTo>
                <a:lnTo>
                  <a:pt x="4034955" y="0"/>
                </a:lnTo>
                <a:close/>
              </a:path>
              <a:path w="5311775" h="25400">
                <a:moveTo>
                  <a:pt x="3984129" y="0"/>
                </a:moveTo>
                <a:lnTo>
                  <a:pt x="3970070" y="0"/>
                </a:lnTo>
                <a:lnTo>
                  <a:pt x="3964381" y="5689"/>
                </a:lnTo>
                <a:lnTo>
                  <a:pt x="3964381" y="19710"/>
                </a:lnTo>
                <a:lnTo>
                  <a:pt x="3970070" y="25400"/>
                </a:lnTo>
                <a:lnTo>
                  <a:pt x="3984129" y="25400"/>
                </a:lnTo>
                <a:lnTo>
                  <a:pt x="3989806" y="19710"/>
                </a:lnTo>
                <a:lnTo>
                  <a:pt x="3989806" y="5689"/>
                </a:lnTo>
                <a:lnTo>
                  <a:pt x="3984129" y="0"/>
                </a:lnTo>
                <a:close/>
              </a:path>
              <a:path w="5311775" h="25400">
                <a:moveTo>
                  <a:pt x="3933304" y="0"/>
                </a:moveTo>
                <a:lnTo>
                  <a:pt x="3919245" y="0"/>
                </a:lnTo>
                <a:lnTo>
                  <a:pt x="3913555" y="5689"/>
                </a:lnTo>
                <a:lnTo>
                  <a:pt x="3913555" y="19710"/>
                </a:lnTo>
                <a:lnTo>
                  <a:pt x="3919245" y="25400"/>
                </a:lnTo>
                <a:lnTo>
                  <a:pt x="3933304" y="25400"/>
                </a:lnTo>
                <a:lnTo>
                  <a:pt x="3938981" y="19710"/>
                </a:lnTo>
                <a:lnTo>
                  <a:pt x="3938981" y="5689"/>
                </a:lnTo>
                <a:lnTo>
                  <a:pt x="3933304" y="0"/>
                </a:lnTo>
                <a:close/>
              </a:path>
              <a:path w="5311775" h="25400">
                <a:moveTo>
                  <a:pt x="3882478" y="0"/>
                </a:moveTo>
                <a:lnTo>
                  <a:pt x="3868420" y="0"/>
                </a:lnTo>
                <a:lnTo>
                  <a:pt x="3862730" y="5689"/>
                </a:lnTo>
                <a:lnTo>
                  <a:pt x="3862730" y="19710"/>
                </a:lnTo>
                <a:lnTo>
                  <a:pt x="3868420" y="25400"/>
                </a:lnTo>
                <a:lnTo>
                  <a:pt x="3882478" y="25400"/>
                </a:lnTo>
                <a:lnTo>
                  <a:pt x="3888155" y="19710"/>
                </a:lnTo>
                <a:lnTo>
                  <a:pt x="3888155" y="5689"/>
                </a:lnTo>
                <a:lnTo>
                  <a:pt x="3882478" y="0"/>
                </a:lnTo>
                <a:close/>
              </a:path>
              <a:path w="5311775" h="25400">
                <a:moveTo>
                  <a:pt x="3831653" y="0"/>
                </a:moveTo>
                <a:lnTo>
                  <a:pt x="3817594" y="0"/>
                </a:lnTo>
                <a:lnTo>
                  <a:pt x="3811904" y="5689"/>
                </a:lnTo>
                <a:lnTo>
                  <a:pt x="3811904" y="19710"/>
                </a:lnTo>
                <a:lnTo>
                  <a:pt x="3817594" y="25400"/>
                </a:lnTo>
                <a:lnTo>
                  <a:pt x="3831653" y="25400"/>
                </a:lnTo>
                <a:lnTo>
                  <a:pt x="3837330" y="19710"/>
                </a:lnTo>
                <a:lnTo>
                  <a:pt x="3837330" y="5689"/>
                </a:lnTo>
                <a:lnTo>
                  <a:pt x="3831653" y="0"/>
                </a:lnTo>
                <a:close/>
              </a:path>
              <a:path w="5311775" h="25400">
                <a:moveTo>
                  <a:pt x="3780815" y="0"/>
                </a:moveTo>
                <a:lnTo>
                  <a:pt x="3766769" y="0"/>
                </a:lnTo>
                <a:lnTo>
                  <a:pt x="3761079" y="5689"/>
                </a:lnTo>
                <a:lnTo>
                  <a:pt x="3761079" y="19710"/>
                </a:lnTo>
                <a:lnTo>
                  <a:pt x="3766769" y="25400"/>
                </a:lnTo>
                <a:lnTo>
                  <a:pt x="3780815" y="25400"/>
                </a:lnTo>
                <a:lnTo>
                  <a:pt x="3786504" y="19710"/>
                </a:lnTo>
                <a:lnTo>
                  <a:pt x="3786504" y="5689"/>
                </a:lnTo>
                <a:lnTo>
                  <a:pt x="3780815" y="0"/>
                </a:lnTo>
                <a:close/>
              </a:path>
              <a:path w="5311775" h="25400">
                <a:moveTo>
                  <a:pt x="3730002" y="0"/>
                </a:moveTo>
                <a:lnTo>
                  <a:pt x="3715943" y="0"/>
                </a:lnTo>
                <a:lnTo>
                  <a:pt x="3710254" y="5689"/>
                </a:lnTo>
                <a:lnTo>
                  <a:pt x="3710254" y="19710"/>
                </a:lnTo>
                <a:lnTo>
                  <a:pt x="3715943" y="25400"/>
                </a:lnTo>
                <a:lnTo>
                  <a:pt x="3730002" y="25400"/>
                </a:lnTo>
                <a:lnTo>
                  <a:pt x="3735679" y="19710"/>
                </a:lnTo>
                <a:lnTo>
                  <a:pt x="3735679" y="5689"/>
                </a:lnTo>
                <a:lnTo>
                  <a:pt x="3730002" y="0"/>
                </a:lnTo>
                <a:close/>
              </a:path>
              <a:path w="5311775" h="25400">
                <a:moveTo>
                  <a:pt x="3679177" y="0"/>
                </a:moveTo>
                <a:lnTo>
                  <a:pt x="3665118" y="0"/>
                </a:lnTo>
                <a:lnTo>
                  <a:pt x="3659428" y="5689"/>
                </a:lnTo>
                <a:lnTo>
                  <a:pt x="3659428" y="19710"/>
                </a:lnTo>
                <a:lnTo>
                  <a:pt x="3665118" y="25400"/>
                </a:lnTo>
                <a:lnTo>
                  <a:pt x="3679177" y="25400"/>
                </a:lnTo>
                <a:lnTo>
                  <a:pt x="3684854" y="19710"/>
                </a:lnTo>
                <a:lnTo>
                  <a:pt x="3684854" y="5689"/>
                </a:lnTo>
                <a:lnTo>
                  <a:pt x="3679177" y="0"/>
                </a:lnTo>
                <a:close/>
              </a:path>
              <a:path w="5311775" h="25400">
                <a:moveTo>
                  <a:pt x="3628351" y="0"/>
                </a:moveTo>
                <a:lnTo>
                  <a:pt x="3614293" y="0"/>
                </a:lnTo>
                <a:lnTo>
                  <a:pt x="3608603" y="5689"/>
                </a:lnTo>
                <a:lnTo>
                  <a:pt x="3608603" y="19710"/>
                </a:lnTo>
                <a:lnTo>
                  <a:pt x="3614293" y="25400"/>
                </a:lnTo>
                <a:lnTo>
                  <a:pt x="3628351" y="25400"/>
                </a:lnTo>
                <a:lnTo>
                  <a:pt x="3634028" y="19710"/>
                </a:lnTo>
                <a:lnTo>
                  <a:pt x="3634028" y="5689"/>
                </a:lnTo>
                <a:lnTo>
                  <a:pt x="3628351" y="0"/>
                </a:lnTo>
                <a:close/>
              </a:path>
              <a:path w="5311775" h="25400">
                <a:moveTo>
                  <a:pt x="3577526" y="0"/>
                </a:moveTo>
                <a:lnTo>
                  <a:pt x="3563467" y="0"/>
                </a:lnTo>
                <a:lnTo>
                  <a:pt x="3557778" y="5689"/>
                </a:lnTo>
                <a:lnTo>
                  <a:pt x="3557778" y="19710"/>
                </a:lnTo>
                <a:lnTo>
                  <a:pt x="3563467" y="25400"/>
                </a:lnTo>
                <a:lnTo>
                  <a:pt x="3577526" y="25400"/>
                </a:lnTo>
                <a:lnTo>
                  <a:pt x="3583203" y="19710"/>
                </a:lnTo>
                <a:lnTo>
                  <a:pt x="3583203" y="5689"/>
                </a:lnTo>
                <a:lnTo>
                  <a:pt x="3577526" y="0"/>
                </a:lnTo>
                <a:close/>
              </a:path>
              <a:path w="5311775" h="25400">
                <a:moveTo>
                  <a:pt x="3526688" y="0"/>
                </a:moveTo>
                <a:lnTo>
                  <a:pt x="3512642" y="0"/>
                </a:lnTo>
                <a:lnTo>
                  <a:pt x="3506952" y="5689"/>
                </a:lnTo>
                <a:lnTo>
                  <a:pt x="3506952" y="19710"/>
                </a:lnTo>
                <a:lnTo>
                  <a:pt x="3512642" y="25400"/>
                </a:lnTo>
                <a:lnTo>
                  <a:pt x="3526688" y="25400"/>
                </a:lnTo>
                <a:lnTo>
                  <a:pt x="3532378" y="19710"/>
                </a:lnTo>
                <a:lnTo>
                  <a:pt x="3532378" y="5689"/>
                </a:lnTo>
                <a:lnTo>
                  <a:pt x="3526688" y="0"/>
                </a:lnTo>
                <a:close/>
              </a:path>
              <a:path w="5311775" h="25400">
                <a:moveTo>
                  <a:pt x="3475875" y="0"/>
                </a:moveTo>
                <a:lnTo>
                  <a:pt x="3461816" y="0"/>
                </a:lnTo>
                <a:lnTo>
                  <a:pt x="3456127" y="5689"/>
                </a:lnTo>
                <a:lnTo>
                  <a:pt x="3456127" y="19710"/>
                </a:lnTo>
                <a:lnTo>
                  <a:pt x="3461816" y="25400"/>
                </a:lnTo>
                <a:lnTo>
                  <a:pt x="3475875" y="25400"/>
                </a:lnTo>
                <a:lnTo>
                  <a:pt x="3481552" y="19710"/>
                </a:lnTo>
                <a:lnTo>
                  <a:pt x="3481552" y="5689"/>
                </a:lnTo>
                <a:lnTo>
                  <a:pt x="3475875" y="0"/>
                </a:lnTo>
                <a:close/>
              </a:path>
              <a:path w="5311775" h="25400">
                <a:moveTo>
                  <a:pt x="3425050" y="0"/>
                </a:moveTo>
                <a:lnTo>
                  <a:pt x="3410991" y="0"/>
                </a:lnTo>
                <a:lnTo>
                  <a:pt x="3405301" y="5689"/>
                </a:lnTo>
                <a:lnTo>
                  <a:pt x="3405301" y="19710"/>
                </a:lnTo>
                <a:lnTo>
                  <a:pt x="3410991" y="25400"/>
                </a:lnTo>
                <a:lnTo>
                  <a:pt x="3425050" y="25400"/>
                </a:lnTo>
                <a:lnTo>
                  <a:pt x="3430727" y="19710"/>
                </a:lnTo>
                <a:lnTo>
                  <a:pt x="3430727" y="5689"/>
                </a:lnTo>
                <a:lnTo>
                  <a:pt x="3425050" y="0"/>
                </a:lnTo>
                <a:close/>
              </a:path>
              <a:path w="5311775" h="25400">
                <a:moveTo>
                  <a:pt x="3374224" y="0"/>
                </a:moveTo>
                <a:lnTo>
                  <a:pt x="3360166" y="0"/>
                </a:lnTo>
                <a:lnTo>
                  <a:pt x="3354476" y="5689"/>
                </a:lnTo>
                <a:lnTo>
                  <a:pt x="3354476" y="19710"/>
                </a:lnTo>
                <a:lnTo>
                  <a:pt x="3360166" y="25400"/>
                </a:lnTo>
                <a:lnTo>
                  <a:pt x="3374224" y="25400"/>
                </a:lnTo>
                <a:lnTo>
                  <a:pt x="3379901" y="19710"/>
                </a:lnTo>
                <a:lnTo>
                  <a:pt x="3379901" y="5689"/>
                </a:lnTo>
                <a:lnTo>
                  <a:pt x="3374224" y="0"/>
                </a:lnTo>
                <a:close/>
              </a:path>
              <a:path w="5311775" h="25400">
                <a:moveTo>
                  <a:pt x="3323386" y="0"/>
                </a:moveTo>
                <a:lnTo>
                  <a:pt x="3309340" y="0"/>
                </a:lnTo>
                <a:lnTo>
                  <a:pt x="3303651" y="5689"/>
                </a:lnTo>
                <a:lnTo>
                  <a:pt x="3303651" y="19710"/>
                </a:lnTo>
                <a:lnTo>
                  <a:pt x="3309340" y="25400"/>
                </a:lnTo>
                <a:lnTo>
                  <a:pt x="3323386" y="25400"/>
                </a:lnTo>
                <a:lnTo>
                  <a:pt x="3329076" y="19710"/>
                </a:lnTo>
                <a:lnTo>
                  <a:pt x="3329076" y="5689"/>
                </a:lnTo>
                <a:lnTo>
                  <a:pt x="3323386" y="0"/>
                </a:lnTo>
                <a:close/>
              </a:path>
              <a:path w="5311775" h="25400">
                <a:moveTo>
                  <a:pt x="3272561" y="0"/>
                </a:moveTo>
                <a:lnTo>
                  <a:pt x="3258515" y="0"/>
                </a:lnTo>
                <a:lnTo>
                  <a:pt x="3252825" y="5689"/>
                </a:lnTo>
                <a:lnTo>
                  <a:pt x="3252825" y="19710"/>
                </a:lnTo>
                <a:lnTo>
                  <a:pt x="3258515" y="25400"/>
                </a:lnTo>
                <a:lnTo>
                  <a:pt x="3272561" y="25400"/>
                </a:lnTo>
                <a:lnTo>
                  <a:pt x="3278251" y="19710"/>
                </a:lnTo>
                <a:lnTo>
                  <a:pt x="3278251" y="5689"/>
                </a:lnTo>
                <a:lnTo>
                  <a:pt x="3272561" y="0"/>
                </a:lnTo>
                <a:close/>
              </a:path>
              <a:path w="5311775" h="25400">
                <a:moveTo>
                  <a:pt x="3221748" y="0"/>
                </a:moveTo>
                <a:lnTo>
                  <a:pt x="3207689" y="0"/>
                </a:lnTo>
                <a:lnTo>
                  <a:pt x="3202000" y="5689"/>
                </a:lnTo>
                <a:lnTo>
                  <a:pt x="3202000" y="19710"/>
                </a:lnTo>
                <a:lnTo>
                  <a:pt x="3207689" y="25400"/>
                </a:lnTo>
                <a:lnTo>
                  <a:pt x="3221748" y="25400"/>
                </a:lnTo>
                <a:lnTo>
                  <a:pt x="3227425" y="19710"/>
                </a:lnTo>
                <a:lnTo>
                  <a:pt x="3227425" y="5689"/>
                </a:lnTo>
                <a:lnTo>
                  <a:pt x="3221748" y="0"/>
                </a:lnTo>
                <a:close/>
              </a:path>
              <a:path w="5311775" h="25400">
                <a:moveTo>
                  <a:pt x="3170923" y="0"/>
                </a:moveTo>
                <a:lnTo>
                  <a:pt x="3156864" y="0"/>
                </a:lnTo>
                <a:lnTo>
                  <a:pt x="3151174" y="5689"/>
                </a:lnTo>
                <a:lnTo>
                  <a:pt x="3151174" y="19710"/>
                </a:lnTo>
                <a:lnTo>
                  <a:pt x="3156864" y="25400"/>
                </a:lnTo>
                <a:lnTo>
                  <a:pt x="3170923" y="25400"/>
                </a:lnTo>
                <a:lnTo>
                  <a:pt x="3176600" y="19710"/>
                </a:lnTo>
                <a:lnTo>
                  <a:pt x="3176600" y="5689"/>
                </a:lnTo>
                <a:lnTo>
                  <a:pt x="3170923" y="0"/>
                </a:lnTo>
                <a:close/>
              </a:path>
              <a:path w="5311775" h="25400">
                <a:moveTo>
                  <a:pt x="3120097" y="0"/>
                </a:moveTo>
                <a:lnTo>
                  <a:pt x="3106039" y="0"/>
                </a:lnTo>
                <a:lnTo>
                  <a:pt x="3100349" y="5689"/>
                </a:lnTo>
                <a:lnTo>
                  <a:pt x="3100349" y="19710"/>
                </a:lnTo>
                <a:lnTo>
                  <a:pt x="3106039" y="25400"/>
                </a:lnTo>
                <a:lnTo>
                  <a:pt x="3120097" y="25400"/>
                </a:lnTo>
                <a:lnTo>
                  <a:pt x="3125774" y="19710"/>
                </a:lnTo>
                <a:lnTo>
                  <a:pt x="3125774" y="5689"/>
                </a:lnTo>
                <a:lnTo>
                  <a:pt x="3120097" y="0"/>
                </a:lnTo>
                <a:close/>
              </a:path>
              <a:path w="5311775" h="25400">
                <a:moveTo>
                  <a:pt x="3069259" y="0"/>
                </a:moveTo>
                <a:lnTo>
                  <a:pt x="3055213" y="0"/>
                </a:lnTo>
                <a:lnTo>
                  <a:pt x="3049524" y="5689"/>
                </a:lnTo>
                <a:lnTo>
                  <a:pt x="3049524" y="19710"/>
                </a:lnTo>
                <a:lnTo>
                  <a:pt x="3055213" y="25400"/>
                </a:lnTo>
                <a:lnTo>
                  <a:pt x="3069259" y="25400"/>
                </a:lnTo>
                <a:lnTo>
                  <a:pt x="3074949" y="19710"/>
                </a:lnTo>
                <a:lnTo>
                  <a:pt x="3074949" y="5689"/>
                </a:lnTo>
                <a:lnTo>
                  <a:pt x="3069259" y="0"/>
                </a:lnTo>
                <a:close/>
              </a:path>
              <a:path w="5311775" h="25400">
                <a:moveTo>
                  <a:pt x="3018434" y="0"/>
                </a:moveTo>
                <a:lnTo>
                  <a:pt x="3004388" y="0"/>
                </a:lnTo>
                <a:lnTo>
                  <a:pt x="2998698" y="5689"/>
                </a:lnTo>
                <a:lnTo>
                  <a:pt x="2998698" y="19710"/>
                </a:lnTo>
                <a:lnTo>
                  <a:pt x="3004388" y="25400"/>
                </a:lnTo>
                <a:lnTo>
                  <a:pt x="3018434" y="25400"/>
                </a:lnTo>
                <a:lnTo>
                  <a:pt x="3024124" y="19710"/>
                </a:lnTo>
                <a:lnTo>
                  <a:pt x="3024124" y="5689"/>
                </a:lnTo>
                <a:lnTo>
                  <a:pt x="3018434" y="0"/>
                </a:lnTo>
                <a:close/>
              </a:path>
              <a:path w="5311775" h="25400">
                <a:moveTo>
                  <a:pt x="2967608" y="0"/>
                </a:moveTo>
                <a:lnTo>
                  <a:pt x="2953562" y="0"/>
                </a:lnTo>
                <a:lnTo>
                  <a:pt x="2947873" y="5689"/>
                </a:lnTo>
                <a:lnTo>
                  <a:pt x="2947873" y="19710"/>
                </a:lnTo>
                <a:lnTo>
                  <a:pt x="2953562" y="25400"/>
                </a:lnTo>
                <a:lnTo>
                  <a:pt x="2967608" y="25400"/>
                </a:lnTo>
                <a:lnTo>
                  <a:pt x="2973298" y="19710"/>
                </a:lnTo>
                <a:lnTo>
                  <a:pt x="2973298" y="5689"/>
                </a:lnTo>
                <a:lnTo>
                  <a:pt x="2967608" y="0"/>
                </a:lnTo>
                <a:close/>
              </a:path>
              <a:path w="5311775" h="25400">
                <a:moveTo>
                  <a:pt x="2916783" y="0"/>
                </a:moveTo>
                <a:lnTo>
                  <a:pt x="2902737" y="0"/>
                </a:lnTo>
                <a:lnTo>
                  <a:pt x="2897047" y="5689"/>
                </a:lnTo>
                <a:lnTo>
                  <a:pt x="2897047" y="19710"/>
                </a:lnTo>
                <a:lnTo>
                  <a:pt x="2902737" y="25400"/>
                </a:lnTo>
                <a:lnTo>
                  <a:pt x="2916783" y="25400"/>
                </a:lnTo>
                <a:lnTo>
                  <a:pt x="2922473" y="19710"/>
                </a:lnTo>
                <a:lnTo>
                  <a:pt x="2922473" y="5689"/>
                </a:lnTo>
                <a:lnTo>
                  <a:pt x="2916783" y="0"/>
                </a:lnTo>
                <a:close/>
              </a:path>
              <a:path w="5311775" h="25400">
                <a:moveTo>
                  <a:pt x="2865958" y="0"/>
                </a:moveTo>
                <a:lnTo>
                  <a:pt x="2851911" y="0"/>
                </a:lnTo>
                <a:lnTo>
                  <a:pt x="2846222" y="5689"/>
                </a:lnTo>
                <a:lnTo>
                  <a:pt x="2846222" y="19710"/>
                </a:lnTo>
                <a:lnTo>
                  <a:pt x="2851911" y="25400"/>
                </a:lnTo>
                <a:lnTo>
                  <a:pt x="2865958" y="25400"/>
                </a:lnTo>
                <a:lnTo>
                  <a:pt x="2871647" y="19710"/>
                </a:lnTo>
                <a:lnTo>
                  <a:pt x="2871647" y="5689"/>
                </a:lnTo>
                <a:lnTo>
                  <a:pt x="2865958" y="0"/>
                </a:lnTo>
                <a:close/>
              </a:path>
              <a:path w="5311775" h="25400">
                <a:moveTo>
                  <a:pt x="2815132" y="0"/>
                </a:moveTo>
                <a:lnTo>
                  <a:pt x="2801086" y="0"/>
                </a:lnTo>
                <a:lnTo>
                  <a:pt x="2795397" y="5689"/>
                </a:lnTo>
                <a:lnTo>
                  <a:pt x="2795397" y="19710"/>
                </a:lnTo>
                <a:lnTo>
                  <a:pt x="2801086" y="25400"/>
                </a:lnTo>
                <a:lnTo>
                  <a:pt x="2815132" y="25400"/>
                </a:lnTo>
                <a:lnTo>
                  <a:pt x="2820822" y="19710"/>
                </a:lnTo>
                <a:lnTo>
                  <a:pt x="2820822" y="5689"/>
                </a:lnTo>
                <a:lnTo>
                  <a:pt x="2815132" y="0"/>
                </a:lnTo>
                <a:close/>
              </a:path>
              <a:path w="5311775" h="25400">
                <a:moveTo>
                  <a:pt x="2764307" y="0"/>
                </a:moveTo>
                <a:lnTo>
                  <a:pt x="2750261" y="0"/>
                </a:lnTo>
                <a:lnTo>
                  <a:pt x="2744571" y="5689"/>
                </a:lnTo>
                <a:lnTo>
                  <a:pt x="2744571" y="19710"/>
                </a:lnTo>
                <a:lnTo>
                  <a:pt x="2750261" y="25400"/>
                </a:lnTo>
                <a:lnTo>
                  <a:pt x="2764307" y="25400"/>
                </a:lnTo>
                <a:lnTo>
                  <a:pt x="2769997" y="19710"/>
                </a:lnTo>
                <a:lnTo>
                  <a:pt x="2769997" y="5689"/>
                </a:lnTo>
                <a:lnTo>
                  <a:pt x="2764307" y="0"/>
                </a:lnTo>
                <a:close/>
              </a:path>
              <a:path w="5311775" h="25400">
                <a:moveTo>
                  <a:pt x="2713481" y="0"/>
                </a:moveTo>
                <a:lnTo>
                  <a:pt x="2699435" y="0"/>
                </a:lnTo>
                <a:lnTo>
                  <a:pt x="2693746" y="5689"/>
                </a:lnTo>
                <a:lnTo>
                  <a:pt x="2693746" y="19710"/>
                </a:lnTo>
                <a:lnTo>
                  <a:pt x="2699435" y="25400"/>
                </a:lnTo>
                <a:lnTo>
                  <a:pt x="2713481" y="25400"/>
                </a:lnTo>
                <a:lnTo>
                  <a:pt x="2719171" y="19710"/>
                </a:lnTo>
                <a:lnTo>
                  <a:pt x="2719171" y="5689"/>
                </a:lnTo>
                <a:lnTo>
                  <a:pt x="2713481" y="0"/>
                </a:lnTo>
                <a:close/>
              </a:path>
              <a:path w="5311775" h="25400">
                <a:moveTo>
                  <a:pt x="2662656" y="0"/>
                </a:moveTo>
                <a:lnTo>
                  <a:pt x="2648610" y="0"/>
                </a:lnTo>
                <a:lnTo>
                  <a:pt x="2642920" y="5689"/>
                </a:lnTo>
                <a:lnTo>
                  <a:pt x="2642920" y="19710"/>
                </a:lnTo>
                <a:lnTo>
                  <a:pt x="2648610" y="25400"/>
                </a:lnTo>
                <a:lnTo>
                  <a:pt x="2662656" y="25400"/>
                </a:lnTo>
                <a:lnTo>
                  <a:pt x="2668346" y="19710"/>
                </a:lnTo>
                <a:lnTo>
                  <a:pt x="2668346" y="5689"/>
                </a:lnTo>
                <a:lnTo>
                  <a:pt x="2662656" y="0"/>
                </a:lnTo>
                <a:close/>
              </a:path>
              <a:path w="5311775" h="25400">
                <a:moveTo>
                  <a:pt x="2611831" y="0"/>
                </a:moveTo>
                <a:lnTo>
                  <a:pt x="2597784" y="0"/>
                </a:lnTo>
                <a:lnTo>
                  <a:pt x="2592095" y="5689"/>
                </a:lnTo>
                <a:lnTo>
                  <a:pt x="2592095" y="19710"/>
                </a:lnTo>
                <a:lnTo>
                  <a:pt x="2597784" y="25400"/>
                </a:lnTo>
                <a:lnTo>
                  <a:pt x="2611831" y="25400"/>
                </a:lnTo>
                <a:lnTo>
                  <a:pt x="2617520" y="19710"/>
                </a:lnTo>
                <a:lnTo>
                  <a:pt x="2617520" y="5689"/>
                </a:lnTo>
                <a:lnTo>
                  <a:pt x="2611831" y="0"/>
                </a:lnTo>
                <a:close/>
              </a:path>
              <a:path w="5311775" h="25400">
                <a:moveTo>
                  <a:pt x="2561005" y="0"/>
                </a:moveTo>
                <a:lnTo>
                  <a:pt x="2546959" y="0"/>
                </a:lnTo>
                <a:lnTo>
                  <a:pt x="2541270" y="5689"/>
                </a:lnTo>
                <a:lnTo>
                  <a:pt x="2541270" y="19710"/>
                </a:lnTo>
                <a:lnTo>
                  <a:pt x="2546959" y="25400"/>
                </a:lnTo>
                <a:lnTo>
                  <a:pt x="2561005" y="25400"/>
                </a:lnTo>
                <a:lnTo>
                  <a:pt x="2566695" y="19710"/>
                </a:lnTo>
                <a:lnTo>
                  <a:pt x="2566695" y="5689"/>
                </a:lnTo>
                <a:lnTo>
                  <a:pt x="2561005" y="0"/>
                </a:lnTo>
                <a:close/>
              </a:path>
              <a:path w="5311775" h="25400">
                <a:moveTo>
                  <a:pt x="2510180" y="0"/>
                </a:moveTo>
                <a:lnTo>
                  <a:pt x="2496134" y="0"/>
                </a:lnTo>
                <a:lnTo>
                  <a:pt x="2490444" y="5689"/>
                </a:lnTo>
                <a:lnTo>
                  <a:pt x="2490444" y="19710"/>
                </a:lnTo>
                <a:lnTo>
                  <a:pt x="2496134" y="25400"/>
                </a:lnTo>
                <a:lnTo>
                  <a:pt x="2510180" y="25400"/>
                </a:lnTo>
                <a:lnTo>
                  <a:pt x="2515870" y="19710"/>
                </a:lnTo>
                <a:lnTo>
                  <a:pt x="2515870" y="5689"/>
                </a:lnTo>
                <a:lnTo>
                  <a:pt x="2510180" y="0"/>
                </a:lnTo>
                <a:close/>
              </a:path>
              <a:path w="5311775" h="25400">
                <a:moveTo>
                  <a:pt x="2459354" y="0"/>
                </a:moveTo>
                <a:lnTo>
                  <a:pt x="2445308" y="0"/>
                </a:lnTo>
                <a:lnTo>
                  <a:pt x="2439619" y="5689"/>
                </a:lnTo>
                <a:lnTo>
                  <a:pt x="2439619" y="19710"/>
                </a:lnTo>
                <a:lnTo>
                  <a:pt x="2445308" y="25400"/>
                </a:lnTo>
                <a:lnTo>
                  <a:pt x="2459354" y="25400"/>
                </a:lnTo>
                <a:lnTo>
                  <a:pt x="2465044" y="19710"/>
                </a:lnTo>
                <a:lnTo>
                  <a:pt x="2465044" y="5689"/>
                </a:lnTo>
                <a:lnTo>
                  <a:pt x="2459354" y="0"/>
                </a:lnTo>
                <a:close/>
              </a:path>
              <a:path w="5311775" h="25400">
                <a:moveTo>
                  <a:pt x="2408529" y="0"/>
                </a:moveTo>
                <a:lnTo>
                  <a:pt x="2394483" y="0"/>
                </a:lnTo>
                <a:lnTo>
                  <a:pt x="2388793" y="5689"/>
                </a:lnTo>
                <a:lnTo>
                  <a:pt x="2388793" y="19710"/>
                </a:lnTo>
                <a:lnTo>
                  <a:pt x="2394483" y="25400"/>
                </a:lnTo>
                <a:lnTo>
                  <a:pt x="2408529" y="25400"/>
                </a:lnTo>
                <a:lnTo>
                  <a:pt x="2414219" y="19710"/>
                </a:lnTo>
                <a:lnTo>
                  <a:pt x="2414219" y="5689"/>
                </a:lnTo>
                <a:lnTo>
                  <a:pt x="2408529" y="0"/>
                </a:lnTo>
                <a:close/>
              </a:path>
              <a:path w="5311775" h="25400">
                <a:moveTo>
                  <a:pt x="2357704" y="0"/>
                </a:moveTo>
                <a:lnTo>
                  <a:pt x="2343657" y="0"/>
                </a:lnTo>
                <a:lnTo>
                  <a:pt x="2337968" y="5689"/>
                </a:lnTo>
                <a:lnTo>
                  <a:pt x="2337968" y="19710"/>
                </a:lnTo>
                <a:lnTo>
                  <a:pt x="2343657" y="25400"/>
                </a:lnTo>
                <a:lnTo>
                  <a:pt x="2357704" y="25400"/>
                </a:lnTo>
                <a:lnTo>
                  <a:pt x="2363393" y="19710"/>
                </a:lnTo>
                <a:lnTo>
                  <a:pt x="2363393" y="5689"/>
                </a:lnTo>
                <a:lnTo>
                  <a:pt x="2357704" y="0"/>
                </a:lnTo>
                <a:close/>
              </a:path>
              <a:path w="5311775" h="25400">
                <a:moveTo>
                  <a:pt x="2306878" y="0"/>
                </a:moveTo>
                <a:lnTo>
                  <a:pt x="2292832" y="0"/>
                </a:lnTo>
                <a:lnTo>
                  <a:pt x="2287143" y="5689"/>
                </a:lnTo>
                <a:lnTo>
                  <a:pt x="2287143" y="19710"/>
                </a:lnTo>
                <a:lnTo>
                  <a:pt x="2292832" y="25400"/>
                </a:lnTo>
                <a:lnTo>
                  <a:pt x="2306878" y="25400"/>
                </a:lnTo>
                <a:lnTo>
                  <a:pt x="2312568" y="19710"/>
                </a:lnTo>
                <a:lnTo>
                  <a:pt x="2312568" y="5689"/>
                </a:lnTo>
                <a:lnTo>
                  <a:pt x="2306878" y="0"/>
                </a:lnTo>
                <a:close/>
              </a:path>
              <a:path w="5311775" h="25400">
                <a:moveTo>
                  <a:pt x="2256053" y="0"/>
                </a:moveTo>
                <a:lnTo>
                  <a:pt x="2242007" y="0"/>
                </a:lnTo>
                <a:lnTo>
                  <a:pt x="2236317" y="5689"/>
                </a:lnTo>
                <a:lnTo>
                  <a:pt x="2236317" y="19710"/>
                </a:lnTo>
                <a:lnTo>
                  <a:pt x="2242007" y="25400"/>
                </a:lnTo>
                <a:lnTo>
                  <a:pt x="2256053" y="25400"/>
                </a:lnTo>
                <a:lnTo>
                  <a:pt x="2261743" y="19710"/>
                </a:lnTo>
                <a:lnTo>
                  <a:pt x="2261743" y="5689"/>
                </a:lnTo>
                <a:lnTo>
                  <a:pt x="2256053" y="0"/>
                </a:lnTo>
                <a:close/>
              </a:path>
              <a:path w="5311775" h="25400">
                <a:moveTo>
                  <a:pt x="2205228" y="0"/>
                </a:moveTo>
                <a:lnTo>
                  <a:pt x="2191181" y="0"/>
                </a:lnTo>
                <a:lnTo>
                  <a:pt x="2185492" y="5689"/>
                </a:lnTo>
                <a:lnTo>
                  <a:pt x="2185492" y="19710"/>
                </a:lnTo>
                <a:lnTo>
                  <a:pt x="2191181" y="25400"/>
                </a:lnTo>
                <a:lnTo>
                  <a:pt x="2205228" y="25400"/>
                </a:lnTo>
                <a:lnTo>
                  <a:pt x="2210917" y="19710"/>
                </a:lnTo>
                <a:lnTo>
                  <a:pt x="2210917" y="5689"/>
                </a:lnTo>
                <a:lnTo>
                  <a:pt x="2205228" y="0"/>
                </a:lnTo>
                <a:close/>
              </a:path>
              <a:path w="5311775" h="25400">
                <a:moveTo>
                  <a:pt x="2154402" y="0"/>
                </a:moveTo>
                <a:lnTo>
                  <a:pt x="2140356" y="0"/>
                </a:lnTo>
                <a:lnTo>
                  <a:pt x="2134666" y="5689"/>
                </a:lnTo>
                <a:lnTo>
                  <a:pt x="2134666" y="19710"/>
                </a:lnTo>
                <a:lnTo>
                  <a:pt x="2140356" y="25400"/>
                </a:lnTo>
                <a:lnTo>
                  <a:pt x="2154402" y="25400"/>
                </a:lnTo>
                <a:lnTo>
                  <a:pt x="2160092" y="19710"/>
                </a:lnTo>
                <a:lnTo>
                  <a:pt x="2160092" y="5689"/>
                </a:lnTo>
                <a:lnTo>
                  <a:pt x="2154402" y="0"/>
                </a:lnTo>
                <a:close/>
              </a:path>
              <a:path w="5311775" h="25400">
                <a:moveTo>
                  <a:pt x="2103577" y="0"/>
                </a:moveTo>
                <a:lnTo>
                  <a:pt x="2089530" y="0"/>
                </a:lnTo>
                <a:lnTo>
                  <a:pt x="2083841" y="5689"/>
                </a:lnTo>
                <a:lnTo>
                  <a:pt x="2083841" y="19710"/>
                </a:lnTo>
                <a:lnTo>
                  <a:pt x="2089530" y="25400"/>
                </a:lnTo>
                <a:lnTo>
                  <a:pt x="2103577" y="25400"/>
                </a:lnTo>
                <a:lnTo>
                  <a:pt x="2109266" y="19710"/>
                </a:lnTo>
                <a:lnTo>
                  <a:pt x="2109266" y="5689"/>
                </a:lnTo>
                <a:lnTo>
                  <a:pt x="2103577" y="0"/>
                </a:lnTo>
                <a:close/>
              </a:path>
              <a:path w="5311775" h="25400">
                <a:moveTo>
                  <a:pt x="2052751" y="0"/>
                </a:moveTo>
                <a:lnTo>
                  <a:pt x="2038705" y="0"/>
                </a:lnTo>
                <a:lnTo>
                  <a:pt x="2033016" y="5689"/>
                </a:lnTo>
                <a:lnTo>
                  <a:pt x="2033016" y="19710"/>
                </a:lnTo>
                <a:lnTo>
                  <a:pt x="2038705" y="25400"/>
                </a:lnTo>
                <a:lnTo>
                  <a:pt x="2052751" y="25400"/>
                </a:lnTo>
                <a:lnTo>
                  <a:pt x="2058441" y="19710"/>
                </a:lnTo>
                <a:lnTo>
                  <a:pt x="2058441" y="5689"/>
                </a:lnTo>
                <a:lnTo>
                  <a:pt x="2052751" y="0"/>
                </a:lnTo>
                <a:close/>
              </a:path>
              <a:path w="5311775" h="25400">
                <a:moveTo>
                  <a:pt x="2001926" y="0"/>
                </a:moveTo>
                <a:lnTo>
                  <a:pt x="1987880" y="0"/>
                </a:lnTo>
                <a:lnTo>
                  <a:pt x="1982190" y="5689"/>
                </a:lnTo>
                <a:lnTo>
                  <a:pt x="1982190" y="19710"/>
                </a:lnTo>
                <a:lnTo>
                  <a:pt x="1987880" y="25400"/>
                </a:lnTo>
                <a:lnTo>
                  <a:pt x="2001926" y="25400"/>
                </a:lnTo>
                <a:lnTo>
                  <a:pt x="2007616" y="19710"/>
                </a:lnTo>
                <a:lnTo>
                  <a:pt x="2007616" y="5689"/>
                </a:lnTo>
                <a:lnTo>
                  <a:pt x="2001926" y="0"/>
                </a:lnTo>
                <a:close/>
              </a:path>
              <a:path w="5311775" h="25400">
                <a:moveTo>
                  <a:pt x="1951101" y="0"/>
                </a:moveTo>
                <a:lnTo>
                  <a:pt x="1937054" y="0"/>
                </a:lnTo>
                <a:lnTo>
                  <a:pt x="1931365" y="5689"/>
                </a:lnTo>
                <a:lnTo>
                  <a:pt x="1931365" y="19710"/>
                </a:lnTo>
                <a:lnTo>
                  <a:pt x="1937054" y="25400"/>
                </a:lnTo>
                <a:lnTo>
                  <a:pt x="1951101" y="25400"/>
                </a:lnTo>
                <a:lnTo>
                  <a:pt x="1956790" y="19710"/>
                </a:lnTo>
                <a:lnTo>
                  <a:pt x="1956790" y="5689"/>
                </a:lnTo>
                <a:lnTo>
                  <a:pt x="1951101" y="0"/>
                </a:lnTo>
                <a:close/>
              </a:path>
              <a:path w="5311775" h="25400">
                <a:moveTo>
                  <a:pt x="1900275" y="0"/>
                </a:moveTo>
                <a:lnTo>
                  <a:pt x="1886229" y="0"/>
                </a:lnTo>
                <a:lnTo>
                  <a:pt x="1880539" y="5689"/>
                </a:lnTo>
                <a:lnTo>
                  <a:pt x="1880539" y="19710"/>
                </a:lnTo>
                <a:lnTo>
                  <a:pt x="1886229" y="25400"/>
                </a:lnTo>
                <a:lnTo>
                  <a:pt x="1900275" y="25400"/>
                </a:lnTo>
                <a:lnTo>
                  <a:pt x="1905965" y="19710"/>
                </a:lnTo>
                <a:lnTo>
                  <a:pt x="1905965" y="5689"/>
                </a:lnTo>
                <a:lnTo>
                  <a:pt x="1900275" y="0"/>
                </a:lnTo>
                <a:close/>
              </a:path>
              <a:path w="5311775" h="25400">
                <a:moveTo>
                  <a:pt x="1849450" y="0"/>
                </a:moveTo>
                <a:lnTo>
                  <a:pt x="1835403" y="0"/>
                </a:lnTo>
                <a:lnTo>
                  <a:pt x="1829714" y="5689"/>
                </a:lnTo>
                <a:lnTo>
                  <a:pt x="1829714" y="19710"/>
                </a:lnTo>
                <a:lnTo>
                  <a:pt x="1835403" y="25400"/>
                </a:lnTo>
                <a:lnTo>
                  <a:pt x="1849450" y="25400"/>
                </a:lnTo>
                <a:lnTo>
                  <a:pt x="1855139" y="19710"/>
                </a:lnTo>
                <a:lnTo>
                  <a:pt x="1855139" y="5689"/>
                </a:lnTo>
                <a:lnTo>
                  <a:pt x="1849450" y="0"/>
                </a:lnTo>
                <a:close/>
              </a:path>
              <a:path w="5311775" h="25400">
                <a:moveTo>
                  <a:pt x="1798624" y="0"/>
                </a:moveTo>
                <a:lnTo>
                  <a:pt x="1784578" y="0"/>
                </a:lnTo>
                <a:lnTo>
                  <a:pt x="1778889" y="5689"/>
                </a:lnTo>
                <a:lnTo>
                  <a:pt x="1778889" y="19710"/>
                </a:lnTo>
                <a:lnTo>
                  <a:pt x="1784578" y="25400"/>
                </a:lnTo>
                <a:lnTo>
                  <a:pt x="1798624" y="25400"/>
                </a:lnTo>
                <a:lnTo>
                  <a:pt x="1804314" y="19710"/>
                </a:lnTo>
                <a:lnTo>
                  <a:pt x="1804314" y="5689"/>
                </a:lnTo>
                <a:lnTo>
                  <a:pt x="1798624" y="0"/>
                </a:lnTo>
                <a:close/>
              </a:path>
              <a:path w="5311775" h="25400">
                <a:moveTo>
                  <a:pt x="1747799" y="0"/>
                </a:moveTo>
                <a:lnTo>
                  <a:pt x="1733753" y="0"/>
                </a:lnTo>
                <a:lnTo>
                  <a:pt x="1728063" y="5689"/>
                </a:lnTo>
                <a:lnTo>
                  <a:pt x="1728063" y="19710"/>
                </a:lnTo>
                <a:lnTo>
                  <a:pt x="1733753" y="25400"/>
                </a:lnTo>
                <a:lnTo>
                  <a:pt x="1747799" y="25400"/>
                </a:lnTo>
                <a:lnTo>
                  <a:pt x="1753489" y="19710"/>
                </a:lnTo>
                <a:lnTo>
                  <a:pt x="1753489" y="5689"/>
                </a:lnTo>
                <a:lnTo>
                  <a:pt x="1747799" y="0"/>
                </a:lnTo>
                <a:close/>
              </a:path>
              <a:path w="5311775" h="25400">
                <a:moveTo>
                  <a:pt x="1696974" y="0"/>
                </a:moveTo>
                <a:lnTo>
                  <a:pt x="1682927" y="0"/>
                </a:lnTo>
                <a:lnTo>
                  <a:pt x="1677238" y="5689"/>
                </a:lnTo>
                <a:lnTo>
                  <a:pt x="1677238" y="19710"/>
                </a:lnTo>
                <a:lnTo>
                  <a:pt x="1682927" y="25400"/>
                </a:lnTo>
                <a:lnTo>
                  <a:pt x="1696974" y="25400"/>
                </a:lnTo>
                <a:lnTo>
                  <a:pt x="1702663" y="19710"/>
                </a:lnTo>
                <a:lnTo>
                  <a:pt x="1702663" y="5689"/>
                </a:lnTo>
                <a:lnTo>
                  <a:pt x="1696974" y="0"/>
                </a:lnTo>
                <a:close/>
              </a:path>
              <a:path w="5311775" h="25400">
                <a:moveTo>
                  <a:pt x="1646148" y="0"/>
                </a:moveTo>
                <a:lnTo>
                  <a:pt x="1632102" y="0"/>
                </a:lnTo>
                <a:lnTo>
                  <a:pt x="1626412" y="5689"/>
                </a:lnTo>
                <a:lnTo>
                  <a:pt x="1626412" y="19710"/>
                </a:lnTo>
                <a:lnTo>
                  <a:pt x="1632102" y="25400"/>
                </a:lnTo>
                <a:lnTo>
                  <a:pt x="1646148" y="25400"/>
                </a:lnTo>
                <a:lnTo>
                  <a:pt x="1651838" y="19710"/>
                </a:lnTo>
                <a:lnTo>
                  <a:pt x="1651838" y="5689"/>
                </a:lnTo>
                <a:lnTo>
                  <a:pt x="1646148" y="0"/>
                </a:lnTo>
                <a:close/>
              </a:path>
              <a:path w="5311775" h="25400">
                <a:moveTo>
                  <a:pt x="1595323" y="0"/>
                </a:moveTo>
                <a:lnTo>
                  <a:pt x="1581277" y="0"/>
                </a:lnTo>
                <a:lnTo>
                  <a:pt x="1575587" y="5689"/>
                </a:lnTo>
                <a:lnTo>
                  <a:pt x="1575587" y="19710"/>
                </a:lnTo>
                <a:lnTo>
                  <a:pt x="1581277" y="25400"/>
                </a:lnTo>
                <a:lnTo>
                  <a:pt x="1595323" y="25400"/>
                </a:lnTo>
                <a:lnTo>
                  <a:pt x="1601012" y="19710"/>
                </a:lnTo>
                <a:lnTo>
                  <a:pt x="1601012" y="5689"/>
                </a:lnTo>
                <a:lnTo>
                  <a:pt x="1595323" y="0"/>
                </a:lnTo>
                <a:close/>
              </a:path>
              <a:path w="5311775" h="25400">
                <a:moveTo>
                  <a:pt x="1544497" y="0"/>
                </a:moveTo>
                <a:lnTo>
                  <a:pt x="1530451" y="0"/>
                </a:lnTo>
                <a:lnTo>
                  <a:pt x="1524761" y="5689"/>
                </a:lnTo>
                <a:lnTo>
                  <a:pt x="1524761" y="19710"/>
                </a:lnTo>
                <a:lnTo>
                  <a:pt x="1530451" y="25400"/>
                </a:lnTo>
                <a:lnTo>
                  <a:pt x="1544497" y="25400"/>
                </a:lnTo>
                <a:lnTo>
                  <a:pt x="1550187" y="19710"/>
                </a:lnTo>
                <a:lnTo>
                  <a:pt x="1550187" y="5689"/>
                </a:lnTo>
                <a:lnTo>
                  <a:pt x="1544497" y="0"/>
                </a:lnTo>
                <a:close/>
              </a:path>
              <a:path w="5311775" h="25400">
                <a:moveTo>
                  <a:pt x="1493672" y="0"/>
                </a:moveTo>
                <a:lnTo>
                  <a:pt x="1479626" y="0"/>
                </a:lnTo>
                <a:lnTo>
                  <a:pt x="1473936" y="5689"/>
                </a:lnTo>
                <a:lnTo>
                  <a:pt x="1473936" y="19710"/>
                </a:lnTo>
                <a:lnTo>
                  <a:pt x="1479626" y="25400"/>
                </a:lnTo>
                <a:lnTo>
                  <a:pt x="1493672" y="25400"/>
                </a:lnTo>
                <a:lnTo>
                  <a:pt x="1499361" y="19710"/>
                </a:lnTo>
                <a:lnTo>
                  <a:pt x="1499361" y="5689"/>
                </a:lnTo>
                <a:lnTo>
                  <a:pt x="1493672" y="0"/>
                </a:lnTo>
                <a:close/>
              </a:path>
              <a:path w="5311775" h="25400">
                <a:moveTo>
                  <a:pt x="1442847" y="0"/>
                </a:moveTo>
                <a:lnTo>
                  <a:pt x="1428800" y="0"/>
                </a:lnTo>
                <a:lnTo>
                  <a:pt x="1423111" y="5689"/>
                </a:lnTo>
                <a:lnTo>
                  <a:pt x="1423111" y="19710"/>
                </a:lnTo>
                <a:lnTo>
                  <a:pt x="1428800" y="25400"/>
                </a:lnTo>
                <a:lnTo>
                  <a:pt x="1442847" y="25400"/>
                </a:lnTo>
                <a:lnTo>
                  <a:pt x="1448536" y="19710"/>
                </a:lnTo>
                <a:lnTo>
                  <a:pt x="1448536" y="5689"/>
                </a:lnTo>
                <a:lnTo>
                  <a:pt x="1442847" y="0"/>
                </a:lnTo>
                <a:close/>
              </a:path>
              <a:path w="5311775" h="25400">
                <a:moveTo>
                  <a:pt x="1392021" y="0"/>
                </a:moveTo>
                <a:lnTo>
                  <a:pt x="1377975" y="0"/>
                </a:lnTo>
                <a:lnTo>
                  <a:pt x="1372285" y="5689"/>
                </a:lnTo>
                <a:lnTo>
                  <a:pt x="1372285" y="19710"/>
                </a:lnTo>
                <a:lnTo>
                  <a:pt x="1377975" y="25400"/>
                </a:lnTo>
                <a:lnTo>
                  <a:pt x="1392021" y="25400"/>
                </a:lnTo>
                <a:lnTo>
                  <a:pt x="1397711" y="19710"/>
                </a:lnTo>
                <a:lnTo>
                  <a:pt x="1397711" y="5689"/>
                </a:lnTo>
                <a:lnTo>
                  <a:pt x="1392021" y="0"/>
                </a:lnTo>
                <a:close/>
              </a:path>
              <a:path w="5311775" h="25400">
                <a:moveTo>
                  <a:pt x="1341196" y="0"/>
                </a:moveTo>
                <a:lnTo>
                  <a:pt x="1327150" y="0"/>
                </a:lnTo>
                <a:lnTo>
                  <a:pt x="1321460" y="5689"/>
                </a:lnTo>
                <a:lnTo>
                  <a:pt x="1321460" y="19710"/>
                </a:lnTo>
                <a:lnTo>
                  <a:pt x="1327150" y="25400"/>
                </a:lnTo>
                <a:lnTo>
                  <a:pt x="1341196" y="25400"/>
                </a:lnTo>
                <a:lnTo>
                  <a:pt x="1346885" y="19710"/>
                </a:lnTo>
                <a:lnTo>
                  <a:pt x="1346885" y="5689"/>
                </a:lnTo>
                <a:lnTo>
                  <a:pt x="1341196" y="0"/>
                </a:lnTo>
                <a:close/>
              </a:path>
              <a:path w="5311775" h="25400">
                <a:moveTo>
                  <a:pt x="1290370" y="0"/>
                </a:moveTo>
                <a:lnTo>
                  <a:pt x="1276324" y="0"/>
                </a:lnTo>
                <a:lnTo>
                  <a:pt x="1270634" y="5689"/>
                </a:lnTo>
                <a:lnTo>
                  <a:pt x="1270634" y="19710"/>
                </a:lnTo>
                <a:lnTo>
                  <a:pt x="1276324" y="25400"/>
                </a:lnTo>
                <a:lnTo>
                  <a:pt x="1290370" y="25400"/>
                </a:lnTo>
                <a:lnTo>
                  <a:pt x="1296060" y="19710"/>
                </a:lnTo>
                <a:lnTo>
                  <a:pt x="1296060" y="5689"/>
                </a:lnTo>
                <a:lnTo>
                  <a:pt x="1290370" y="0"/>
                </a:lnTo>
                <a:close/>
              </a:path>
              <a:path w="5311775" h="25400">
                <a:moveTo>
                  <a:pt x="1239545" y="0"/>
                </a:moveTo>
                <a:lnTo>
                  <a:pt x="1225499" y="0"/>
                </a:lnTo>
                <a:lnTo>
                  <a:pt x="1219809" y="5689"/>
                </a:lnTo>
                <a:lnTo>
                  <a:pt x="1219809" y="19710"/>
                </a:lnTo>
                <a:lnTo>
                  <a:pt x="1225499" y="25400"/>
                </a:lnTo>
                <a:lnTo>
                  <a:pt x="1239545" y="25400"/>
                </a:lnTo>
                <a:lnTo>
                  <a:pt x="1245234" y="19710"/>
                </a:lnTo>
                <a:lnTo>
                  <a:pt x="1245234" y="5689"/>
                </a:lnTo>
                <a:lnTo>
                  <a:pt x="1239545" y="0"/>
                </a:lnTo>
                <a:close/>
              </a:path>
              <a:path w="5311775" h="25400">
                <a:moveTo>
                  <a:pt x="1188720" y="0"/>
                </a:moveTo>
                <a:lnTo>
                  <a:pt x="1174673" y="0"/>
                </a:lnTo>
                <a:lnTo>
                  <a:pt x="1168984" y="5689"/>
                </a:lnTo>
                <a:lnTo>
                  <a:pt x="1168984" y="19710"/>
                </a:lnTo>
                <a:lnTo>
                  <a:pt x="1174673" y="25400"/>
                </a:lnTo>
                <a:lnTo>
                  <a:pt x="1188720" y="25400"/>
                </a:lnTo>
                <a:lnTo>
                  <a:pt x="1194409" y="19710"/>
                </a:lnTo>
                <a:lnTo>
                  <a:pt x="1194409" y="5689"/>
                </a:lnTo>
                <a:lnTo>
                  <a:pt x="1188720" y="0"/>
                </a:lnTo>
                <a:close/>
              </a:path>
              <a:path w="5311775" h="25400">
                <a:moveTo>
                  <a:pt x="1137894" y="0"/>
                </a:moveTo>
                <a:lnTo>
                  <a:pt x="1123848" y="0"/>
                </a:lnTo>
                <a:lnTo>
                  <a:pt x="1118158" y="5689"/>
                </a:lnTo>
                <a:lnTo>
                  <a:pt x="1118158" y="19710"/>
                </a:lnTo>
                <a:lnTo>
                  <a:pt x="1123848" y="25400"/>
                </a:lnTo>
                <a:lnTo>
                  <a:pt x="1137894" y="25400"/>
                </a:lnTo>
                <a:lnTo>
                  <a:pt x="1143584" y="19710"/>
                </a:lnTo>
                <a:lnTo>
                  <a:pt x="1143584" y="5689"/>
                </a:lnTo>
                <a:lnTo>
                  <a:pt x="1137894" y="0"/>
                </a:lnTo>
                <a:close/>
              </a:path>
              <a:path w="5311775" h="25400">
                <a:moveTo>
                  <a:pt x="1087069" y="0"/>
                </a:moveTo>
                <a:lnTo>
                  <a:pt x="1073023" y="0"/>
                </a:lnTo>
                <a:lnTo>
                  <a:pt x="1067333" y="5689"/>
                </a:lnTo>
                <a:lnTo>
                  <a:pt x="1067333" y="19710"/>
                </a:lnTo>
                <a:lnTo>
                  <a:pt x="1073023" y="25400"/>
                </a:lnTo>
                <a:lnTo>
                  <a:pt x="1087069" y="25400"/>
                </a:lnTo>
                <a:lnTo>
                  <a:pt x="1092758" y="19710"/>
                </a:lnTo>
                <a:lnTo>
                  <a:pt x="1092758" y="5689"/>
                </a:lnTo>
                <a:lnTo>
                  <a:pt x="1087069" y="0"/>
                </a:lnTo>
                <a:close/>
              </a:path>
              <a:path w="5311775" h="25400">
                <a:moveTo>
                  <a:pt x="1036243" y="0"/>
                </a:moveTo>
                <a:lnTo>
                  <a:pt x="1022197" y="0"/>
                </a:lnTo>
                <a:lnTo>
                  <a:pt x="1016507" y="5689"/>
                </a:lnTo>
                <a:lnTo>
                  <a:pt x="1016507" y="19710"/>
                </a:lnTo>
                <a:lnTo>
                  <a:pt x="1022197" y="25400"/>
                </a:lnTo>
                <a:lnTo>
                  <a:pt x="1036243" y="25400"/>
                </a:lnTo>
                <a:lnTo>
                  <a:pt x="1041933" y="19710"/>
                </a:lnTo>
                <a:lnTo>
                  <a:pt x="1041933" y="5689"/>
                </a:lnTo>
                <a:lnTo>
                  <a:pt x="1036243" y="0"/>
                </a:lnTo>
                <a:close/>
              </a:path>
              <a:path w="5311775" h="25400">
                <a:moveTo>
                  <a:pt x="985418" y="0"/>
                </a:moveTo>
                <a:lnTo>
                  <a:pt x="971372" y="0"/>
                </a:lnTo>
                <a:lnTo>
                  <a:pt x="965682" y="5689"/>
                </a:lnTo>
                <a:lnTo>
                  <a:pt x="965682" y="19710"/>
                </a:lnTo>
                <a:lnTo>
                  <a:pt x="971372" y="25400"/>
                </a:lnTo>
                <a:lnTo>
                  <a:pt x="985418" y="25400"/>
                </a:lnTo>
                <a:lnTo>
                  <a:pt x="991107" y="19710"/>
                </a:lnTo>
                <a:lnTo>
                  <a:pt x="991107" y="5689"/>
                </a:lnTo>
                <a:lnTo>
                  <a:pt x="985418" y="0"/>
                </a:lnTo>
                <a:close/>
              </a:path>
              <a:path w="5311775" h="25400">
                <a:moveTo>
                  <a:pt x="934593" y="0"/>
                </a:moveTo>
                <a:lnTo>
                  <a:pt x="920546" y="0"/>
                </a:lnTo>
                <a:lnTo>
                  <a:pt x="914857" y="5689"/>
                </a:lnTo>
                <a:lnTo>
                  <a:pt x="914857" y="19710"/>
                </a:lnTo>
                <a:lnTo>
                  <a:pt x="920546" y="25400"/>
                </a:lnTo>
                <a:lnTo>
                  <a:pt x="934593" y="25400"/>
                </a:lnTo>
                <a:lnTo>
                  <a:pt x="940282" y="19710"/>
                </a:lnTo>
                <a:lnTo>
                  <a:pt x="940282" y="5689"/>
                </a:lnTo>
                <a:lnTo>
                  <a:pt x="934593" y="0"/>
                </a:lnTo>
                <a:close/>
              </a:path>
              <a:path w="5311775" h="25400">
                <a:moveTo>
                  <a:pt x="883767" y="0"/>
                </a:moveTo>
                <a:lnTo>
                  <a:pt x="869721" y="0"/>
                </a:lnTo>
                <a:lnTo>
                  <a:pt x="864031" y="5689"/>
                </a:lnTo>
                <a:lnTo>
                  <a:pt x="864031" y="19710"/>
                </a:lnTo>
                <a:lnTo>
                  <a:pt x="869721" y="25400"/>
                </a:lnTo>
                <a:lnTo>
                  <a:pt x="883767" y="25400"/>
                </a:lnTo>
                <a:lnTo>
                  <a:pt x="889457" y="19710"/>
                </a:lnTo>
                <a:lnTo>
                  <a:pt x="889457" y="5689"/>
                </a:lnTo>
                <a:lnTo>
                  <a:pt x="883767" y="0"/>
                </a:lnTo>
                <a:close/>
              </a:path>
              <a:path w="5311775" h="25400">
                <a:moveTo>
                  <a:pt x="832942" y="0"/>
                </a:moveTo>
                <a:lnTo>
                  <a:pt x="818896" y="0"/>
                </a:lnTo>
                <a:lnTo>
                  <a:pt x="813206" y="5689"/>
                </a:lnTo>
                <a:lnTo>
                  <a:pt x="813206" y="19710"/>
                </a:lnTo>
                <a:lnTo>
                  <a:pt x="818896" y="25400"/>
                </a:lnTo>
                <a:lnTo>
                  <a:pt x="832942" y="25400"/>
                </a:lnTo>
                <a:lnTo>
                  <a:pt x="838631" y="19710"/>
                </a:lnTo>
                <a:lnTo>
                  <a:pt x="838631" y="5689"/>
                </a:lnTo>
                <a:lnTo>
                  <a:pt x="832942" y="0"/>
                </a:lnTo>
                <a:close/>
              </a:path>
              <a:path w="5311775" h="25400">
                <a:moveTo>
                  <a:pt x="782116" y="0"/>
                </a:moveTo>
                <a:lnTo>
                  <a:pt x="768070" y="0"/>
                </a:lnTo>
                <a:lnTo>
                  <a:pt x="762380" y="5689"/>
                </a:lnTo>
                <a:lnTo>
                  <a:pt x="762380" y="19710"/>
                </a:lnTo>
                <a:lnTo>
                  <a:pt x="768070" y="25400"/>
                </a:lnTo>
                <a:lnTo>
                  <a:pt x="782116" y="25400"/>
                </a:lnTo>
                <a:lnTo>
                  <a:pt x="787806" y="19710"/>
                </a:lnTo>
                <a:lnTo>
                  <a:pt x="787806" y="5689"/>
                </a:lnTo>
                <a:lnTo>
                  <a:pt x="782116" y="0"/>
                </a:lnTo>
                <a:close/>
              </a:path>
              <a:path w="5311775" h="25400">
                <a:moveTo>
                  <a:pt x="731291" y="0"/>
                </a:moveTo>
                <a:lnTo>
                  <a:pt x="717245" y="0"/>
                </a:lnTo>
                <a:lnTo>
                  <a:pt x="711555" y="5689"/>
                </a:lnTo>
                <a:lnTo>
                  <a:pt x="711555" y="19710"/>
                </a:lnTo>
                <a:lnTo>
                  <a:pt x="717245" y="25400"/>
                </a:lnTo>
                <a:lnTo>
                  <a:pt x="731291" y="25400"/>
                </a:lnTo>
                <a:lnTo>
                  <a:pt x="736980" y="19710"/>
                </a:lnTo>
                <a:lnTo>
                  <a:pt x="736980" y="5689"/>
                </a:lnTo>
                <a:lnTo>
                  <a:pt x="731291" y="0"/>
                </a:lnTo>
                <a:close/>
              </a:path>
              <a:path w="5311775" h="25400">
                <a:moveTo>
                  <a:pt x="680466" y="0"/>
                </a:moveTo>
                <a:lnTo>
                  <a:pt x="666419" y="0"/>
                </a:lnTo>
                <a:lnTo>
                  <a:pt x="660730" y="5689"/>
                </a:lnTo>
                <a:lnTo>
                  <a:pt x="660730" y="19710"/>
                </a:lnTo>
                <a:lnTo>
                  <a:pt x="666419" y="25400"/>
                </a:lnTo>
                <a:lnTo>
                  <a:pt x="680466" y="25400"/>
                </a:lnTo>
                <a:lnTo>
                  <a:pt x="686155" y="19710"/>
                </a:lnTo>
                <a:lnTo>
                  <a:pt x="686155" y="5689"/>
                </a:lnTo>
                <a:lnTo>
                  <a:pt x="680466" y="0"/>
                </a:lnTo>
                <a:close/>
              </a:path>
              <a:path w="5311775" h="25400">
                <a:moveTo>
                  <a:pt x="629640" y="0"/>
                </a:moveTo>
                <a:lnTo>
                  <a:pt x="615594" y="0"/>
                </a:lnTo>
                <a:lnTo>
                  <a:pt x="609904" y="5689"/>
                </a:lnTo>
                <a:lnTo>
                  <a:pt x="609904" y="19710"/>
                </a:lnTo>
                <a:lnTo>
                  <a:pt x="615594" y="25400"/>
                </a:lnTo>
                <a:lnTo>
                  <a:pt x="629640" y="25400"/>
                </a:lnTo>
                <a:lnTo>
                  <a:pt x="635330" y="19710"/>
                </a:lnTo>
                <a:lnTo>
                  <a:pt x="635330" y="5689"/>
                </a:lnTo>
                <a:lnTo>
                  <a:pt x="629640" y="0"/>
                </a:lnTo>
                <a:close/>
              </a:path>
              <a:path w="5311775" h="25400">
                <a:moveTo>
                  <a:pt x="578815" y="0"/>
                </a:moveTo>
                <a:lnTo>
                  <a:pt x="564769" y="0"/>
                </a:lnTo>
                <a:lnTo>
                  <a:pt x="559079" y="5689"/>
                </a:lnTo>
                <a:lnTo>
                  <a:pt x="559079" y="19710"/>
                </a:lnTo>
                <a:lnTo>
                  <a:pt x="564769" y="25400"/>
                </a:lnTo>
                <a:lnTo>
                  <a:pt x="578815" y="25400"/>
                </a:lnTo>
                <a:lnTo>
                  <a:pt x="584504" y="19710"/>
                </a:lnTo>
                <a:lnTo>
                  <a:pt x="584504" y="5689"/>
                </a:lnTo>
                <a:lnTo>
                  <a:pt x="578815" y="0"/>
                </a:lnTo>
                <a:close/>
              </a:path>
              <a:path w="5311775" h="25400">
                <a:moveTo>
                  <a:pt x="527989" y="0"/>
                </a:moveTo>
                <a:lnTo>
                  <a:pt x="513943" y="0"/>
                </a:lnTo>
                <a:lnTo>
                  <a:pt x="508253" y="5689"/>
                </a:lnTo>
                <a:lnTo>
                  <a:pt x="508253" y="19710"/>
                </a:lnTo>
                <a:lnTo>
                  <a:pt x="513943" y="25400"/>
                </a:lnTo>
                <a:lnTo>
                  <a:pt x="527989" y="25400"/>
                </a:lnTo>
                <a:lnTo>
                  <a:pt x="533679" y="19710"/>
                </a:lnTo>
                <a:lnTo>
                  <a:pt x="533679" y="5689"/>
                </a:lnTo>
                <a:lnTo>
                  <a:pt x="527989" y="0"/>
                </a:lnTo>
                <a:close/>
              </a:path>
              <a:path w="5311775" h="25400">
                <a:moveTo>
                  <a:pt x="477164" y="0"/>
                </a:moveTo>
                <a:lnTo>
                  <a:pt x="463118" y="0"/>
                </a:lnTo>
                <a:lnTo>
                  <a:pt x="457428" y="5689"/>
                </a:lnTo>
                <a:lnTo>
                  <a:pt x="457428" y="19710"/>
                </a:lnTo>
                <a:lnTo>
                  <a:pt x="463118" y="25400"/>
                </a:lnTo>
                <a:lnTo>
                  <a:pt x="477164" y="25400"/>
                </a:lnTo>
                <a:lnTo>
                  <a:pt x="482853" y="19710"/>
                </a:lnTo>
                <a:lnTo>
                  <a:pt x="482853" y="5689"/>
                </a:lnTo>
                <a:lnTo>
                  <a:pt x="477164" y="0"/>
                </a:lnTo>
                <a:close/>
              </a:path>
              <a:path w="5311775" h="25400">
                <a:moveTo>
                  <a:pt x="426338" y="0"/>
                </a:moveTo>
                <a:lnTo>
                  <a:pt x="412292" y="0"/>
                </a:lnTo>
                <a:lnTo>
                  <a:pt x="406603" y="5689"/>
                </a:lnTo>
                <a:lnTo>
                  <a:pt x="406603" y="19710"/>
                </a:lnTo>
                <a:lnTo>
                  <a:pt x="412292" y="25400"/>
                </a:lnTo>
                <a:lnTo>
                  <a:pt x="426338" y="25400"/>
                </a:lnTo>
                <a:lnTo>
                  <a:pt x="432028" y="19710"/>
                </a:lnTo>
                <a:lnTo>
                  <a:pt x="432028" y="5689"/>
                </a:lnTo>
                <a:lnTo>
                  <a:pt x="426338" y="0"/>
                </a:lnTo>
                <a:close/>
              </a:path>
              <a:path w="5311775" h="25400">
                <a:moveTo>
                  <a:pt x="375513" y="0"/>
                </a:moveTo>
                <a:lnTo>
                  <a:pt x="361467" y="0"/>
                </a:lnTo>
                <a:lnTo>
                  <a:pt x="355777" y="5689"/>
                </a:lnTo>
                <a:lnTo>
                  <a:pt x="355777" y="19710"/>
                </a:lnTo>
                <a:lnTo>
                  <a:pt x="361467" y="25400"/>
                </a:lnTo>
                <a:lnTo>
                  <a:pt x="375513" y="25400"/>
                </a:lnTo>
                <a:lnTo>
                  <a:pt x="381203" y="19710"/>
                </a:lnTo>
                <a:lnTo>
                  <a:pt x="381203" y="5689"/>
                </a:lnTo>
                <a:lnTo>
                  <a:pt x="375513" y="0"/>
                </a:lnTo>
                <a:close/>
              </a:path>
              <a:path w="5311775" h="25400">
                <a:moveTo>
                  <a:pt x="324688" y="0"/>
                </a:moveTo>
                <a:lnTo>
                  <a:pt x="310641" y="0"/>
                </a:lnTo>
                <a:lnTo>
                  <a:pt x="304952" y="5689"/>
                </a:lnTo>
                <a:lnTo>
                  <a:pt x="304952" y="19710"/>
                </a:lnTo>
                <a:lnTo>
                  <a:pt x="310641" y="25400"/>
                </a:lnTo>
                <a:lnTo>
                  <a:pt x="324688" y="25400"/>
                </a:lnTo>
                <a:lnTo>
                  <a:pt x="330377" y="19710"/>
                </a:lnTo>
                <a:lnTo>
                  <a:pt x="330377" y="5689"/>
                </a:lnTo>
                <a:lnTo>
                  <a:pt x="324688" y="0"/>
                </a:lnTo>
                <a:close/>
              </a:path>
              <a:path w="5311775" h="25400">
                <a:moveTo>
                  <a:pt x="273862" y="0"/>
                </a:moveTo>
                <a:lnTo>
                  <a:pt x="259816" y="0"/>
                </a:lnTo>
                <a:lnTo>
                  <a:pt x="254126" y="5689"/>
                </a:lnTo>
                <a:lnTo>
                  <a:pt x="254126" y="19710"/>
                </a:lnTo>
                <a:lnTo>
                  <a:pt x="259816" y="25400"/>
                </a:lnTo>
                <a:lnTo>
                  <a:pt x="273862" y="25400"/>
                </a:lnTo>
                <a:lnTo>
                  <a:pt x="279552" y="19710"/>
                </a:lnTo>
                <a:lnTo>
                  <a:pt x="279552" y="5689"/>
                </a:lnTo>
                <a:lnTo>
                  <a:pt x="273862" y="0"/>
                </a:lnTo>
                <a:close/>
              </a:path>
              <a:path w="5311775" h="25400">
                <a:moveTo>
                  <a:pt x="223037" y="0"/>
                </a:moveTo>
                <a:lnTo>
                  <a:pt x="208991" y="0"/>
                </a:lnTo>
                <a:lnTo>
                  <a:pt x="203301" y="5689"/>
                </a:lnTo>
                <a:lnTo>
                  <a:pt x="203301" y="19710"/>
                </a:lnTo>
                <a:lnTo>
                  <a:pt x="208991" y="25400"/>
                </a:lnTo>
                <a:lnTo>
                  <a:pt x="223037" y="25400"/>
                </a:lnTo>
                <a:lnTo>
                  <a:pt x="228726" y="19710"/>
                </a:lnTo>
                <a:lnTo>
                  <a:pt x="228726" y="5689"/>
                </a:lnTo>
                <a:lnTo>
                  <a:pt x="223037" y="0"/>
                </a:lnTo>
                <a:close/>
              </a:path>
              <a:path w="5311775" h="25400">
                <a:moveTo>
                  <a:pt x="172212" y="0"/>
                </a:moveTo>
                <a:lnTo>
                  <a:pt x="158165" y="0"/>
                </a:lnTo>
                <a:lnTo>
                  <a:pt x="152476" y="5689"/>
                </a:lnTo>
                <a:lnTo>
                  <a:pt x="152476" y="19710"/>
                </a:lnTo>
                <a:lnTo>
                  <a:pt x="158165" y="25400"/>
                </a:lnTo>
                <a:lnTo>
                  <a:pt x="172212" y="25400"/>
                </a:lnTo>
                <a:lnTo>
                  <a:pt x="177901" y="19710"/>
                </a:lnTo>
                <a:lnTo>
                  <a:pt x="177901" y="5689"/>
                </a:lnTo>
                <a:lnTo>
                  <a:pt x="172212" y="0"/>
                </a:lnTo>
                <a:close/>
              </a:path>
              <a:path w="5311775" h="25400">
                <a:moveTo>
                  <a:pt x="121386" y="0"/>
                </a:moveTo>
                <a:lnTo>
                  <a:pt x="107340" y="0"/>
                </a:lnTo>
                <a:lnTo>
                  <a:pt x="101650" y="5689"/>
                </a:lnTo>
                <a:lnTo>
                  <a:pt x="101650" y="19710"/>
                </a:lnTo>
                <a:lnTo>
                  <a:pt x="107340" y="25400"/>
                </a:lnTo>
                <a:lnTo>
                  <a:pt x="121386" y="25400"/>
                </a:lnTo>
                <a:lnTo>
                  <a:pt x="127076" y="19710"/>
                </a:lnTo>
                <a:lnTo>
                  <a:pt x="127076" y="5689"/>
                </a:lnTo>
                <a:lnTo>
                  <a:pt x="121386" y="0"/>
                </a:lnTo>
                <a:close/>
              </a:path>
              <a:path w="5311775" h="25400">
                <a:moveTo>
                  <a:pt x="70561" y="0"/>
                </a:moveTo>
                <a:lnTo>
                  <a:pt x="56514" y="0"/>
                </a:lnTo>
                <a:lnTo>
                  <a:pt x="50825" y="5689"/>
                </a:lnTo>
                <a:lnTo>
                  <a:pt x="50825" y="19710"/>
                </a:lnTo>
                <a:lnTo>
                  <a:pt x="56514" y="25400"/>
                </a:lnTo>
                <a:lnTo>
                  <a:pt x="70561" y="25400"/>
                </a:lnTo>
                <a:lnTo>
                  <a:pt x="76250" y="19710"/>
                </a:lnTo>
                <a:lnTo>
                  <a:pt x="76250" y="5689"/>
                </a:lnTo>
                <a:lnTo>
                  <a:pt x="70561" y="0"/>
                </a:lnTo>
                <a:close/>
              </a:path>
              <a:path w="5311775" h="25400">
                <a:moveTo>
                  <a:pt x="19735" y="0"/>
                </a:moveTo>
                <a:lnTo>
                  <a:pt x="5689" y="0"/>
                </a:lnTo>
                <a:lnTo>
                  <a:pt x="0" y="5689"/>
                </a:lnTo>
                <a:lnTo>
                  <a:pt x="0" y="19710"/>
                </a:lnTo>
                <a:lnTo>
                  <a:pt x="5689" y="25400"/>
                </a:lnTo>
                <a:lnTo>
                  <a:pt x="19735" y="25400"/>
                </a:lnTo>
                <a:lnTo>
                  <a:pt x="25425" y="19710"/>
                </a:lnTo>
                <a:lnTo>
                  <a:pt x="25425" y="5689"/>
                </a:lnTo>
                <a:lnTo>
                  <a:pt x="19735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>
              <a:solidFill>
                <a:srgbClr val="A6A6A6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8147659" y="1895919"/>
            <a:ext cx="1829435" cy="8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0</a:t>
            </a:r>
            <a:r>
              <a:rPr sz="16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Non-clipart</a:t>
            </a:r>
            <a:endParaRPr sz="1600">
              <a:solidFill>
                <a:srgbClr val="000000"/>
              </a:solidFill>
              <a:latin typeface="Arial"/>
              <a:cs typeface="Arial"/>
            </a:endParaRPr>
          </a:p>
          <a:p>
            <a:pPr marL="38100" marR="5080" indent="-25400">
              <a:lnSpc>
                <a:spcPct val="119800"/>
              </a:lnSpc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0 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Non-Line</a:t>
            </a:r>
            <a:r>
              <a:rPr sz="1600" spc="-2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Drawing  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False</a:t>
            </a:r>
            <a:endParaRPr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/>
          <p:nvPr/>
        </p:nvSpPr>
        <p:spPr>
          <a:xfrm>
            <a:off x="5842000" y="3251200"/>
            <a:ext cx="5311775" cy="25400"/>
          </a:xfrm>
          <a:custGeom>
            <a:avLst/>
            <a:gdLst/>
            <a:ahLst/>
            <a:cxnLst/>
            <a:rect l="l" t="t" r="r" b="b"/>
            <a:pathLst>
              <a:path w="5311775" h="25400">
                <a:moveTo>
                  <a:pt x="5305590" y="0"/>
                </a:moveTo>
                <a:lnTo>
                  <a:pt x="5291531" y="0"/>
                </a:lnTo>
                <a:lnTo>
                  <a:pt x="5285854" y="5689"/>
                </a:lnTo>
                <a:lnTo>
                  <a:pt x="5285854" y="19710"/>
                </a:lnTo>
                <a:lnTo>
                  <a:pt x="5291531" y="25400"/>
                </a:lnTo>
                <a:lnTo>
                  <a:pt x="5305590" y="25400"/>
                </a:lnTo>
                <a:lnTo>
                  <a:pt x="5311267" y="19710"/>
                </a:lnTo>
                <a:lnTo>
                  <a:pt x="5311267" y="5689"/>
                </a:lnTo>
                <a:lnTo>
                  <a:pt x="5305590" y="0"/>
                </a:lnTo>
                <a:close/>
              </a:path>
              <a:path w="5311775" h="25400">
                <a:moveTo>
                  <a:pt x="5254764" y="0"/>
                </a:moveTo>
                <a:lnTo>
                  <a:pt x="5240705" y="0"/>
                </a:lnTo>
                <a:lnTo>
                  <a:pt x="5235028" y="5689"/>
                </a:lnTo>
                <a:lnTo>
                  <a:pt x="5235028" y="19710"/>
                </a:lnTo>
                <a:lnTo>
                  <a:pt x="5240705" y="25400"/>
                </a:lnTo>
                <a:lnTo>
                  <a:pt x="5254764" y="25400"/>
                </a:lnTo>
                <a:lnTo>
                  <a:pt x="5260454" y="19710"/>
                </a:lnTo>
                <a:lnTo>
                  <a:pt x="5260454" y="5689"/>
                </a:lnTo>
                <a:lnTo>
                  <a:pt x="5254764" y="0"/>
                </a:lnTo>
                <a:close/>
              </a:path>
              <a:path w="5311775" h="25400">
                <a:moveTo>
                  <a:pt x="5203939" y="0"/>
                </a:moveTo>
                <a:lnTo>
                  <a:pt x="5189880" y="0"/>
                </a:lnTo>
                <a:lnTo>
                  <a:pt x="5184203" y="5689"/>
                </a:lnTo>
                <a:lnTo>
                  <a:pt x="5184203" y="19710"/>
                </a:lnTo>
                <a:lnTo>
                  <a:pt x="5189880" y="25400"/>
                </a:lnTo>
                <a:lnTo>
                  <a:pt x="5203939" y="25400"/>
                </a:lnTo>
                <a:lnTo>
                  <a:pt x="5209616" y="19710"/>
                </a:lnTo>
                <a:lnTo>
                  <a:pt x="5209616" y="5689"/>
                </a:lnTo>
                <a:lnTo>
                  <a:pt x="5203939" y="0"/>
                </a:lnTo>
                <a:close/>
              </a:path>
              <a:path w="5311775" h="25400">
                <a:moveTo>
                  <a:pt x="5153113" y="0"/>
                </a:moveTo>
                <a:lnTo>
                  <a:pt x="5139055" y="0"/>
                </a:lnTo>
                <a:lnTo>
                  <a:pt x="5133378" y="5689"/>
                </a:lnTo>
                <a:lnTo>
                  <a:pt x="5133378" y="19710"/>
                </a:lnTo>
                <a:lnTo>
                  <a:pt x="5139055" y="25400"/>
                </a:lnTo>
                <a:lnTo>
                  <a:pt x="5153113" y="25400"/>
                </a:lnTo>
                <a:lnTo>
                  <a:pt x="5158803" y="19710"/>
                </a:lnTo>
                <a:lnTo>
                  <a:pt x="5158803" y="5689"/>
                </a:lnTo>
                <a:lnTo>
                  <a:pt x="5153113" y="0"/>
                </a:lnTo>
                <a:close/>
              </a:path>
              <a:path w="5311775" h="25400">
                <a:moveTo>
                  <a:pt x="5102288" y="0"/>
                </a:moveTo>
                <a:lnTo>
                  <a:pt x="5088229" y="0"/>
                </a:lnTo>
                <a:lnTo>
                  <a:pt x="5082540" y="5689"/>
                </a:lnTo>
                <a:lnTo>
                  <a:pt x="5082540" y="19710"/>
                </a:lnTo>
                <a:lnTo>
                  <a:pt x="5088229" y="25400"/>
                </a:lnTo>
                <a:lnTo>
                  <a:pt x="5102288" y="25400"/>
                </a:lnTo>
                <a:lnTo>
                  <a:pt x="5107978" y="19710"/>
                </a:lnTo>
                <a:lnTo>
                  <a:pt x="5107978" y="5689"/>
                </a:lnTo>
                <a:lnTo>
                  <a:pt x="5102288" y="0"/>
                </a:lnTo>
                <a:close/>
              </a:path>
              <a:path w="5311775" h="25400">
                <a:moveTo>
                  <a:pt x="5051463" y="0"/>
                </a:moveTo>
                <a:lnTo>
                  <a:pt x="5037404" y="0"/>
                </a:lnTo>
                <a:lnTo>
                  <a:pt x="5031714" y="5689"/>
                </a:lnTo>
                <a:lnTo>
                  <a:pt x="5031714" y="19710"/>
                </a:lnTo>
                <a:lnTo>
                  <a:pt x="5037404" y="25400"/>
                </a:lnTo>
                <a:lnTo>
                  <a:pt x="5051463" y="25400"/>
                </a:lnTo>
                <a:lnTo>
                  <a:pt x="5057152" y="19710"/>
                </a:lnTo>
                <a:lnTo>
                  <a:pt x="5057152" y="5689"/>
                </a:lnTo>
                <a:lnTo>
                  <a:pt x="5051463" y="0"/>
                </a:lnTo>
                <a:close/>
              </a:path>
              <a:path w="5311775" h="25400">
                <a:moveTo>
                  <a:pt x="5000637" y="0"/>
                </a:moveTo>
                <a:lnTo>
                  <a:pt x="4986578" y="0"/>
                </a:lnTo>
                <a:lnTo>
                  <a:pt x="4980889" y="5689"/>
                </a:lnTo>
                <a:lnTo>
                  <a:pt x="4980889" y="19710"/>
                </a:lnTo>
                <a:lnTo>
                  <a:pt x="4986578" y="25400"/>
                </a:lnTo>
                <a:lnTo>
                  <a:pt x="5000637" y="25400"/>
                </a:lnTo>
                <a:lnTo>
                  <a:pt x="5006327" y="19710"/>
                </a:lnTo>
                <a:lnTo>
                  <a:pt x="5006327" y="5689"/>
                </a:lnTo>
                <a:lnTo>
                  <a:pt x="5000637" y="0"/>
                </a:lnTo>
                <a:close/>
              </a:path>
              <a:path w="5311775" h="25400">
                <a:moveTo>
                  <a:pt x="4949812" y="0"/>
                </a:moveTo>
                <a:lnTo>
                  <a:pt x="4935753" y="0"/>
                </a:lnTo>
                <a:lnTo>
                  <a:pt x="4930076" y="5689"/>
                </a:lnTo>
                <a:lnTo>
                  <a:pt x="4930076" y="19710"/>
                </a:lnTo>
                <a:lnTo>
                  <a:pt x="4935753" y="25400"/>
                </a:lnTo>
                <a:lnTo>
                  <a:pt x="4949812" y="25400"/>
                </a:lnTo>
                <a:lnTo>
                  <a:pt x="4955501" y="19710"/>
                </a:lnTo>
                <a:lnTo>
                  <a:pt x="4955501" y="5689"/>
                </a:lnTo>
                <a:lnTo>
                  <a:pt x="4949812" y="0"/>
                </a:lnTo>
                <a:close/>
              </a:path>
              <a:path w="5311775" h="25400">
                <a:moveTo>
                  <a:pt x="4898986" y="0"/>
                </a:moveTo>
                <a:lnTo>
                  <a:pt x="4884928" y="0"/>
                </a:lnTo>
                <a:lnTo>
                  <a:pt x="4879238" y="5689"/>
                </a:lnTo>
                <a:lnTo>
                  <a:pt x="4879238" y="19710"/>
                </a:lnTo>
                <a:lnTo>
                  <a:pt x="4884928" y="25400"/>
                </a:lnTo>
                <a:lnTo>
                  <a:pt x="4898986" y="25400"/>
                </a:lnTo>
                <a:lnTo>
                  <a:pt x="4904663" y="19710"/>
                </a:lnTo>
                <a:lnTo>
                  <a:pt x="4904663" y="5689"/>
                </a:lnTo>
                <a:lnTo>
                  <a:pt x="4898986" y="0"/>
                </a:lnTo>
                <a:close/>
              </a:path>
              <a:path w="5311775" h="25400">
                <a:moveTo>
                  <a:pt x="4848161" y="0"/>
                </a:moveTo>
                <a:lnTo>
                  <a:pt x="4834102" y="0"/>
                </a:lnTo>
                <a:lnTo>
                  <a:pt x="4828413" y="5689"/>
                </a:lnTo>
                <a:lnTo>
                  <a:pt x="4828413" y="19710"/>
                </a:lnTo>
                <a:lnTo>
                  <a:pt x="4834102" y="25400"/>
                </a:lnTo>
                <a:lnTo>
                  <a:pt x="4848161" y="25400"/>
                </a:lnTo>
                <a:lnTo>
                  <a:pt x="4853838" y="19710"/>
                </a:lnTo>
                <a:lnTo>
                  <a:pt x="4853838" y="5689"/>
                </a:lnTo>
                <a:lnTo>
                  <a:pt x="4848161" y="0"/>
                </a:lnTo>
                <a:close/>
              </a:path>
              <a:path w="5311775" h="25400">
                <a:moveTo>
                  <a:pt x="4797336" y="0"/>
                </a:moveTo>
                <a:lnTo>
                  <a:pt x="4783277" y="0"/>
                </a:lnTo>
                <a:lnTo>
                  <a:pt x="4777587" y="5689"/>
                </a:lnTo>
                <a:lnTo>
                  <a:pt x="4777587" y="19710"/>
                </a:lnTo>
                <a:lnTo>
                  <a:pt x="4783277" y="25400"/>
                </a:lnTo>
                <a:lnTo>
                  <a:pt x="4797336" y="25400"/>
                </a:lnTo>
                <a:lnTo>
                  <a:pt x="4803013" y="19710"/>
                </a:lnTo>
                <a:lnTo>
                  <a:pt x="4803013" y="5689"/>
                </a:lnTo>
                <a:lnTo>
                  <a:pt x="4797336" y="0"/>
                </a:lnTo>
                <a:close/>
              </a:path>
              <a:path w="5311775" h="25400">
                <a:moveTo>
                  <a:pt x="4746510" y="0"/>
                </a:moveTo>
                <a:lnTo>
                  <a:pt x="4732451" y="0"/>
                </a:lnTo>
                <a:lnTo>
                  <a:pt x="4726762" y="5689"/>
                </a:lnTo>
                <a:lnTo>
                  <a:pt x="4726762" y="19710"/>
                </a:lnTo>
                <a:lnTo>
                  <a:pt x="4732451" y="25400"/>
                </a:lnTo>
                <a:lnTo>
                  <a:pt x="4746510" y="25400"/>
                </a:lnTo>
                <a:lnTo>
                  <a:pt x="4752187" y="19710"/>
                </a:lnTo>
                <a:lnTo>
                  <a:pt x="4752187" y="5689"/>
                </a:lnTo>
                <a:lnTo>
                  <a:pt x="4746510" y="0"/>
                </a:lnTo>
                <a:close/>
              </a:path>
              <a:path w="5311775" h="25400">
                <a:moveTo>
                  <a:pt x="4695685" y="0"/>
                </a:moveTo>
                <a:lnTo>
                  <a:pt x="4681626" y="0"/>
                </a:lnTo>
                <a:lnTo>
                  <a:pt x="4675936" y="5689"/>
                </a:lnTo>
                <a:lnTo>
                  <a:pt x="4675936" y="19710"/>
                </a:lnTo>
                <a:lnTo>
                  <a:pt x="4681626" y="25400"/>
                </a:lnTo>
                <a:lnTo>
                  <a:pt x="4695685" y="25400"/>
                </a:lnTo>
                <a:lnTo>
                  <a:pt x="4701362" y="19710"/>
                </a:lnTo>
                <a:lnTo>
                  <a:pt x="4701362" y="5689"/>
                </a:lnTo>
                <a:lnTo>
                  <a:pt x="4695685" y="0"/>
                </a:lnTo>
                <a:close/>
              </a:path>
              <a:path w="5311775" h="25400">
                <a:moveTo>
                  <a:pt x="4644859" y="0"/>
                </a:moveTo>
                <a:lnTo>
                  <a:pt x="4630801" y="0"/>
                </a:lnTo>
                <a:lnTo>
                  <a:pt x="4625111" y="5689"/>
                </a:lnTo>
                <a:lnTo>
                  <a:pt x="4625111" y="19710"/>
                </a:lnTo>
                <a:lnTo>
                  <a:pt x="4630801" y="25400"/>
                </a:lnTo>
                <a:lnTo>
                  <a:pt x="4644859" y="25400"/>
                </a:lnTo>
                <a:lnTo>
                  <a:pt x="4650536" y="19710"/>
                </a:lnTo>
                <a:lnTo>
                  <a:pt x="4650536" y="5689"/>
                </a:lnTo>
                <a:lnTo>
                  <a:pt x="4644859" y="0"/>
                </a:lnTo>
                <a:close/>
              </a:path>
              <a:path w="5311775" h="25400">
                <a:moveTo>
                  <a:pt x="4594034" y="0"/>
                </a:moveTo>
                <a:lnTo>
                  <a:pt x="4579975" y="0"/>
                </a:lnTo>
                <a:lnTo>
                  <a:pt x="4574285" y="5689"/>
                </a:lnTo>
                <a:lnTo>
                  <a:pt x="4574285" y="19710"/>
                </a:lnTo>
                <a:lnTo>
                  <a:pt x="4579975" y="25400"/>
                </a:lnTo>
                <a:lnTo>
                  <a:pt x="4594034" y="25400"/>
                </a:lnTo>
                <a:lnTo>
                  <a:pt x="4599711" y="19710"/>
                </a:lnTo>
                <a:lnTo>
                  <a:pt x="4599711" y="5689"/>
                </a:lnTo>
                <a:lnTo>
                  <a:pt x="4594034" y="0"/>
                </a:lnTo>
                <a:close/>
              </a:path>
              <a:path w="5311775" h="25400">
                <a:moveTo>
                  <a:pt x="4543209" y="0"/>
                </a:moveTo>
                <a:lnTo>
                  <a:pt x="4529150" y="0"/>
                </a:lnTo>
                <a:lnTo>
                  <a:pt x="4523460" y="5689"/>
                </a:lnTo>
                <a:lnTo>
                  <a:pt x="4523460" y="19710"/>
                </a:lnTo>
                <a:lnTo>
                  <a:pt x="4529150" y="25400"/>
                </a:lnTo>
                <a:lnTo>
                  <a:pt x="4543209" y="25400"/>
                </a:lnTo>
                <a:lnTo>
                  <a:pt x="4548885" y="19710"/>
                </a:lnTo>
                <a:lnTo>
                  <a:pt x="4548885" y="5689"/>
                </a:lnTo>
                <a:lnTo>
                  <a:pt x="4543209" y="0"/>
                </a:lnTo>
                <a:close/>
              </a:path>
              <a:path w="5311775" h="25400">
                <a:moveTo>
                  <a:pt x="4492383" y="0"/>
                </a:moveTo>
                <a:lnTo>
                  <a:pt x="4478324" y="0"/>
                </a:lnTo>
                <a:lnTo>
                  <a:pt x="4472635" y="5689"/>
                </a:lnTo>
                <a:lnTo>
                  <a:pt x="4472635" y="19710"/>
                </a:lnTo>
                <a:lnTo>
                  <a:pt x="4478324" y="25400"/>
                </a:lnTo>
                <a:lnTo>
                  <a:pt x="4492383" y="25400"/>
                </a:lnTo>
                <a:lnTo>
                  <a:pt x="4498060" y="19710"/>
                </a:lnTo>
                <a:lnTo>
                  <a:pt x="4498060" y="5689"/>
                </a:lnTo>
                <a:lnTo>
                  <a:pt x="4492383" y="0"/>
                </a:lnTo>
                <a:close/>
              </a:path>
              <a:path w="5311775" h="25400">
                <a:moveTo>
                  <a:pt x="4441558" y="0"/>
                </a:moveTo>
                <a:lnTo>
                  <a:pt x="4427499" y="0"/>
                </a:lnTo>
                <a:lnTo>
                  <a:pt x="4421809" y="5689"/>
                </a:lnTo>
                <a:lnTo>
                  <a:pt x="4421809" y="19710"/>
                </a:lnTo>
                <a:lnTo>
                  <a:pt x="4427499" y="25400"/>
                </a:lnTo>
                <a:lnTo>
                  <a:pt x="4441558" y="25400"/>
                </a:lnTo>
                <a:lnTo>
                  <a:pt x="4447235" y="19710"/>
                </a:lnTo>
                <a:lnTo>
                  <a:pt x="4447235" y="5689"/>
                </a:lnTo>
                <a:lnTo>
                  <a:pt x="4441558" y="0"/>
                </a:lnTo>
                <a:close/>
              </a:path>
              <a:path w="5311775" h="25400">
                <a:moveTo>
                  <a:pt x="4390732" y="0"/>
                </a:moveTo>
                <a:lnTo>
                  <a:pt x="4376674" y="0"/>
                </a:lnTo>
                <a:lnTo>
                  <a:pt x="4370984" y="5689"/>
                </a:lnTo>
                <a:lnTo>
                  <a:pt x="4370984" y="19710"/>
                </a:lnTo>
                <a:lnTo>
                  <a:pt x="4376674" y="25400"/>
                </a:lnTo>
                <a:lnTo>
                  <a:pt x="4390732" y="25400"/>
                </a:lnTo>
                <a:lnTo>
                  <a:pt x="4396409" y="19710"/>
                </a:lnTo>
                <a:lnTo>
                  <a:pt x="4396409" y="5689"/>
                </a:lnTo>
                <a:lnTo>
                  <a:pt x="4390732" y="0"/>
                </a:lnTo>
                <a:close/>
              </a:path>
              <a:path w="5311775" h="25400">
                <a:moveTo>
                  <a:pt x="4339907" y="0"/>
                </a:moveTo>
                <a:lnTo>
                  <a:pt x="4325848" y="0"/>
                </a:lnTo>
                <a:lnTo>
                  <a:pt x="4320158" y="5689"/>
                </a:lnTo>
                <a:lnTo>
                  <a:pt x="4320158" y="19710"/>
                </a:lnTo>
                <a:lnTo>
                  <a:pt x="4325848" y="25400"/>
                </a:lnTo>
                <a:lnTo>
                  <a:pt x="4339907" y="25400"/>
                </a:lnTo>
                <a:lnTo>
                  <a:pt x="4345584" y="19710"/>
                </a:lnTo>
                <a:lnTo>
                  <a:pt x="4345584" y="5689"/>
                </a:lnTo>
                <a:lnTo>
                  <a:pt x="4339907" y="0"/>
                </a:lnTo>
                <a:close/>
              </a:path>
              <a:path w="5311775" h="25400">
                <a:moveTo>
                  <a:pt x="4289082" y="0"/>
                </a:moveTo>
                <a:lnTo>
                  <a:pt x="4275023" y="0"/>
                </a:lnTo>
                <a:lnTo>
                  <a:pt x="4269333" y="5689"/>
                </a:lnTo>
                <a:lnTo>
                  <a:pt x="4269333" y="19710"/>
                </a:lnTo>
                <a:lnTo>
                  <a:pt x="4275023" y="25400"/>
                </a:lnTo>
                <a:lnTo>
                  <a:pt x="4289082" y="25400"/>
                </a:lnTo>
                <a:lnTo>
                  <a:pt x="4294758" y="19710"/>
                </a:lnTo>
                <a:lnTo>
                  <a:pt x="4294758" y="5689"/>
                </a:lnTo>
                <a:lnTo>
                  <a:pt x="4289082" y="0"/>
                </a:lnTo>
                <a:close/>
              </a:path>
              <a:path w="5311775" h="25400">
                <a:moveTo>
                  <a:pt x="4238256" y="0"/>
                </a:moveTo>
                <a:lnTo>
                  <a:pt x="4224197" y="0"/>
                </a:lnTo>
                <a:lnTo>
                  <a:pt x="4218508" y="5689"/>
                </a:lnTo>
                <a:lnTo>
                  <a:pt x="4218508" y="19710"/>
                </a:lnTo>
                <a:lnTo>
                  <a:pt x="4224197" y="25400"/>
                </a:lnTo>
                <a:lnTo>
                  <a:pt x="4238256" y="25400"/>
                </a:lnTo>
                <a:lnTo>
                  <a:pt x="4243933" y="19710"/>
                </a:lnTo>
                <a:lnTo>
                  <a:pt x="4243933" y="5689"/>
                </a:lnTo>
                <a:lnTo>
                  <a:pt x="4238256" y="0"/>
                </a:lnTo>
                <a:close/>
              </a:path>
              <a:path w="5311775" h="25400">
                <a:moveTo>
                  <a:pt x="4187431" y="0"/>
                </a:moveTo>
                <a:lnTo>
                  <a:pt x="4173372" y="0"/>
                </a:lnTo>
                <a:lnTo>
                  <a:pt x="4167682" y="5689"/>
                </a:lnTo>
                <a:lnTo>
                  <a:pt x="4167682" y="19710"/>
                </a:lnTo>
                <a:lnTo>
                  <a:pt x="4173372" y="25400"/>
                </a:lnTo>
                <a:lnTo>
                  <a:pt x="4187431" y="25400"/>
                </a:lnTo>
                <a:lnTo>
                  <a:pt x="4193108" y="19710"/>
                </a:lnTo>
                <a:lnTo>
                  <a:pt x="4193108" y="5689"/>
                </a:lnTo>
                <a:lnTo>
                  <a:pt x="4187431" y="0"/>
                </a:lnTo>
                <a:close/>
              </a:path>
              <a:path w="5311775" h="25400">
                <a:moveTo>
                  <a:pt x="4136605" y="0"/>
                </a:moveTo>
                <a:lnTo>
                  <a:pt x="4122547" y="0"/>
                </a:lnTo>
                <a:lnTo>
                  <a:pt x="4116857" y="5689"/>
                </a:lnTo>
                <a:lnTo>
                  <a:pt x="4116857" y="19710"/>
                </a:lnTo>
                <a:lnTo>
                  <a:pt x="4122547" y="25400"/>
                </a:lnTo>
                <a:lnTo>
                  <a:pt x="4136605" y="25400"/>
                </a:lnTo>
                <a:lnTo>
                  <a:pt x="4142282" y="19710"/>
                </a:lnTo>
                <a:lnTo>
                  <a:pt x="4142282" y="5689"/>
                </a:lnTo>
                <a:lnTo>
                  <a:pt x="4136605" y="0"/>
                </a:lnTo>
                <a:close/>
              </a:path>
              <a:path w="5311775" h="25400">
                <a:moveTo>
                  <a:pt x="4085780" y="0"/>
                </a:moveTo>
                <a:lnTo>
                  <a:pt x="4071721" y="0"/>
                </a:lnTo>
                <a:lnTo>
                  <a:pt x="4066031" y="5689"/>
                </a:lnTo>
                <a:lnTo>
                  <a:pt x="4066031" y="19710"/>
                </a:lnTo>
                <a:lnTo>
                  <a:pt x="4071721" y="25400"/>
                </a:lnTo>
                <a:lnTo>
                  <a:pt x="4085780" y="25400"/>
                </a:lnTo>
                <a:lnTo>
                  <a:pt x="4091457" y="19710"/>
                </a:lnTo>
                <a:lnTo>
                  <a:pt x="4091457" y="5689"/>
                </a:lnTo>
                <a:lnTo>
                  <a:pt x="4085780" y="0"/>
                </a:lnTo>
                <a:close/>
              </a:path>
              <a:path w="5311775" h="25400">
                <a:moveTo>
                  <a:pt x="4034955" y="0"/>
                </a:moveTo>
                <a:lnTo>
                  <a:pt x="4020896" y="0"/>
                </a:lnTo>
                <a:lnTo>
                  <a:pt x="4015206" y="5689"/>
                </a:lnTo>
                <a:lnTo>
                  <a:pt x="4015206" y="19710"/>
                </a:lnTo>
                <a:lnTo>
                  <a:pt x="4020896" y="25400"/>
                </a:lnTo>
                <a:lnTo>
                  <a:pt x="4034955" y="25400"/>
                </a:lnTo>
                <a:lnTo>
                  <a:pt x="4040631" y="19710"/>
                </a:lnTo>
                <a:lnTo>
                  <a:pt x="4040631" y="5689"/>
                </a:lnTo>
                <a:lnTo>
                  <a:pt x="4034955" y="0"/>
                </a:lnTo>
                <a:close/>
              </a:path>
              <a:path w="5311775" h="25400">
                <a:moveTo>
                  <a:pt x="3984129" y="0"/>
                </a:moveTo>
                <a:lnTo>
                  <a:pt x="3970070" y="0"/>
                </a:lnTo>
                <a:lnTo>
                  <a:pt x="3964381" y="5689"/>
                </a:lnTo>
                <a:lnTo>
                  <a:pt x="3964381" y="19710"/>
                </a:lnTo>
                <a:lnTo>
                  <a:pt x="3970070" y="25400"/>
                </a:lnTo>
                <a:lnTo>
                  <a:pt x="3984129" y="25400"/>
                </a:lnTo>
                <a:lnTo>
                  <a:pt x="3989806" y="19710"/>
                </a:lnTo>
                <a:lnTo>
                  <a:pt x="3989806" y="5689"/>
                </a:lnTo>
                <a:lnTo>
                  <a:pt x="3984129" y="0"/>
                </a:lnTo>
                <a:close/>
              </a:path>
              <a:path w="5311775" h="25400">
                <a:moveTo>
                  <a:pt x="3933304" y="0"/>
                </a:moveTo>
                <a:lnTo>
                  <a:pt x="3919245" y="0"/>
                </a:lnTo>
                <a:lnTo>
                  <a:pt x="3913555" y="5689"/>
                </a:lnTo>
                <a:lnTo>
                  <a:pt x="3913555" y="19710"/>
                </a:lnTo>
                <a:lnTo>
                  <a:pt x="3919245" y="25400"/>
                </a:lnTo>
                <a:lnTo>
                  <a:pt x="3933304" y="25400"/>
                </a:lnTo>
                <a:lnTo>
                  <a:pt x="3938981" y="19710"/>
                </a:lnTo>
                <a:lnTo>
                  <a:pt x="3938981" y="5689"/>
                </a:lnTo>
                <a:lnTo>
                  <a:pt x="3933304" y="0"/>
                </a:lnTo>
                <a:close/>
              </a:path>
              <a:path w="5311775" h="25400">
                <a:moveTo>
                  <a:pt x="3882478" y="0"/>
                </a:moveTo>
                <a:lnTo>
                  <a:pt x="3868420" y="0"/>
                </a:lnTo>
                <a:lnTo>
                  <a:pt x="3862730" y="5689"/>
                </a:lnTo>
                <a:lnTo>
                  <a:pt x="3862730" y="19710"/>
                </a:lnTo>
                <a:lnTo>
                  <a:pt x="3868420" y="25400"/>
                </a:lnTo>
                <a:lnTo>
                  <a:pt x="3882478" y="25400"/>
                </a:lnTo>
                <a:lnTo>
                  <a:pt x="3888155" y="19710"/>
                </a:lnTo>
                <a:lnTo>
                  <a:pt x="3888155" y="5689"/>
                </a:lnTo>
                <a:lnTo>
                  <a:pt x="3882478" y="0"/>
                </a:lnTo>
                <a:close/>
              </a:path>
              <a:path w="5311775" h="25400">
                <a:moveTo>
                  <a:pt x="3831653" y="0"/>
                </a:moveTo>
                <a:lnTo>
                  <a:pt x="3817594" y="0"/>
                </a:lnTo>
                <a:lnTo>
                  <a:pt x="3811904" y="5689"/>
                </a:lnTo>
                <a:lnTo>
                  <a:pt x="3811904" y="19710"/>
                </a:lnTo>
                <a:lnTo>
                  <a:pt x="3817594" y="25400"/>
                </a:lnTo>
                <a:lnTo>
                  <a:pt x="3831653" y="25400"/>
                </a:lnTo>
                <a:lnTo>
                  <a:pt x="3837330" y="19710"/>
                </a:lnTo>
                <a:lnTo>
                  <a:pt x="3837330" y="5689"/>
                </a:lnTo>
                <a:lnTo>
                  <a:pt x="3831653" y="0"/>
                </a:lnTo>
                <a:close/>
              </a:path>
              <a:path w="5311775" h="25400">
                <a:moveTo>
                  <a:pt x="3780815" y="0"/>
                </a:moveTo>
                <a:lnTo>
                  <a:pt x="3766769" y="0"/>
                </a:lnTo>
                <a:lnTo>
                  <a:pt x="3761079" y="5689"/>
                </a:lnTo>
                <a:lnTo>
                  <a:pt x="3761079" y="19710"/>
                </a:lnTo>
                <a:lnTo>
                  <a:pt x="3766769" y="25400"/>
                </a:lnTo>
                <a:lnTo>
                  <a:pt x="3780815" y="25400"/>
                </a:lnTo>
                <a:lnTo>
                  <a:pt x="3786504" y="19710"/>
                </a:lnTo>
                <a:lnTo>
                  <a:pt x="3786504" y="5689"/>
                </a:lnTo>
                <a:lnTo>
                  <a:pt x="3780815" y="0"/>
                </a:lnTo>
                <a:close/>
              </a:path>
              <a:path w="5311775" h="25400">
                <a:moveTo>
                  <a:pt x="3730002" y="0"/>
                </a:moveTo>
                <a:lnTo>
                  <a:pt x="3715943" y="0"/>
                </a:lnTo>
                <a:lnTo>
                  <a:pt x="3710254" y="5689"/>
                </a:lnTo>
                <a:lnTo>
                  <a:pt x="3710254" y="19710"/>
                </a:lnTo>
                <a:lnTo>
                  <a:pt x="3715943" y="25400"/>
                </a:lnTo>
                <a:lnTo>
                  <a:pt x="3730002" y="25400"/>
                </a:lnTo>
                <a:lnTo>
                  <a:pt x="3735679" y="19710"/>
                </a:lnTo>
                <a:lnTo>
                  <a:pt x="3735679" y="5689"/>
                </a:lnTo>
                <a:lnTo>
                  <a:pt x="3730002" y="0"/>
                </a:lnTo>
                <a:close/>
              </a:path>
              <a:path w="5311775" h="25400">
                <a:moveTo>
                  <a:pt x="3679177" y="0"/>
                </a:moveTo>
                <a:lnTo>
                  <a:pt x="3665118" y="0"/>
                </a:lnTo>
                <a:lnTo>
                  <a:pt x="3659428" y="5689"/>
                </a:lnTo>
                <a:lnTo>
                  <a:pt x="3659428" y="19710"/>
                </a:lnTo>
                <a:lnTo>
                  <a:pt x="3665118" y="25400"/>
                </a:lnTo>
                <a:lnTo>
                  <a:pt x="3679177" y="25400"/>
                </a:lnTo>
                <a:lnTo>
                  <a:pt x="3684854" y="19710"/>
                </a:lnTo>
                <a:lnTo>
                  <a:pt x="3684854" y="5689"/>
                </a:lnTo>
                <a:lnTo>
                  <a:pt x="3679177" y="0"/>
                </a:lnTo>
                <a:close/>
              </a:path>
              <a:path w="5311775" h="25400">
                <a:moveTo>
                  <a:pt x="3628351" y="0"/>
                </a:moveTo>
                <a:lnTo>
                  <a:pt x="3614293" y="0"/>
                </a:lnTo>
                <a:lnTo>
                  <a:pt x="3608603" y="5689"/>
                </a:lnTo>
                <a:lnTo>
                  <a:pt x="3608603" y="19710"/>
                </a:lnTo>
                <a:lnTo>
                  <a:pt x="3614293" y="25400"/>
                </a:lnTo>
                <a:lnTo>
                  <a:pt x="3628351" y="25400"/>
                </a:lnTo>
                <a:lnTo>
                  <a:pt x="3634028" y="19710"/>
                </a:lnTo>
                <a:lnTo>
                  <a:pt x="3634028" y="5689"/>
                </a:lnTo>
                <a:lnTo>
                  <a:pt x="3628351" y="0"/>
                </a:lnTo>
                <a:close/>
              </a:path>
              <a:path w="5311775" h="25400">
                <a:moveTo>
                  <a:pt x="3577526" y="0"/>
                </a:moveTo>
                <a:lnTo>
                  <a:pt x="3563467" y="0"/>
                </a:lnTo>
                <a:lnTo>
                  <a:pt x="3557778" y="5689"/>
                </a:lnTo>
                <a:lnTo>
                  <a:pt x="3557778" y="19710"/>
                </a:lnTo>
                <a:lnTo>
                  <a:pt x="3563467" y="25400"/>
                </a:lnTo>
                <a:lnTo>
                  <a:pt x="3577526" y="25400"/>
                </a:lnTo>
                <a:lnTo>
                  <a:pt x="3583203" y="19710"/>
                </a:lnTo>
                <a:lnTo>
                  <a:pt x="3583203" y="5689"/>
                </a:lnTo>
                <a:lnTo>
                  <a:pt x="3577526" y="0"/>
                </a:lnTo>
                <a:close/>
              </a:path>
              <a:path w="5311775" h="25400">
                <a:moveTo>
                  <a:pt x="3526688" y="0"/>
                </a:moveTo>
                <a:lnTo>
                  <a:pt x="3512642" y="0"/>
                </a:lnTo>
                <a:lnTo>
                  <a:pt x="3506952" y="5689"/>
                </a:lnTo>
                <a:lnTo>
                  <a:pt x="3506952" y="19710"/>
                </a:lnTo>
                <a:lnTo>
                  <a:pt x="3512642" y="25400"/>
                </a:lnTo>
                <a:lnTo>
                  <a:pt x="3526688" y="25400"/>
                </a:lnTo>
                <a:lnTo>
                  <a:pt x="3532378" y="19710"/>
                </a:lnTo>
                <a:lnTo>
                  <a:pt x="3532378" y="5689"/>
                </a:lnTo>
                <a:lnTo>
                  <a:pt x="3526688" y="0"/>
                </a:lnTo>
                <a:close/>
              </a:path>
              <a:path w="5311775" h="25400">
                <a:moveTo>
                  <a:pt x="3475875" y="0"/>
                </a:moveTo>
                <a:lnTo>
                  <a:pt x="3461816" y="0"/>
                </a:lnTo>
                <a:lnTo>
                  <a:pt x="3456127" y="5689"/>
                </a:lnTo>
                <a:lnTo>
                  <a:pt x="3456127" y="19710"/>
                </a:lnTo>
                <a:lnTo>
                  <a:pt x="3461816" y="25400"/>
                </a:lnTo>
                <a:lnTo>
                  <a:pt x="3475875" y="25400"/>
                </a:lnTo>
                <a:lnTo>
                  <a:pt x="3481552" y="19710"/>
                </a:lnTo>
                <a:lnTo>
                  <a:pt x="3481552" y="5689"/>
                </a:lnTo>
                <a:lnTo>
                  <a:pt x="3475875" y="0"/>
                </a:lnTo>
                <a:close/>
              </a:path>
              <a:path w="5311775" h="25400">
                <a:moveTo>
                  <a:pt x="3425050" y="0"/>
                </a:moveTo>
                <a:lnTo>
                  <a:pt x="3410991" y="0"/>
                </a:lnTo>
                <a:lnTo>
                  <a:pt x="3405301" y="5689"/>
                </a:lnTo>
                <a:lnTo>
                  <a:pt x="3405301" y="19710"/>
                </a:lnTo>
                <a:lnTo>
                  <a:pt x="3410991" y="25400"/>
                </a:lnTo>
                <a:lnTo>
                  <a:pt x="3425050" y="25400"/>
                </a:lnTo>
                <a:lnTo>
                  <a:pt x="3430727" y="19710"/>
                </a:lnTo>
                <a:lnTo>
                  <a:pt x="3430727" y="5689"/>
                </a:lnTo>
                <a:lnTo>
                  <a:pt x="3425050" y="0"/>
                </a:lnTo>
                <a:close/>
              </a:path>
              <a:path w="5311775" h="25400">
                <a:moveTo>
                  <a:pt x="3374224" y="0"/>
                </a:moveTo>
                <a:lnTo>
                  <a:pt x="3360166" y="0"/>
                </a:lnTo>
                <a:lnTo>
                  <a:pt x="3354476" y="5689"/>
                </a:lnTo>
                <a:lnTo>
                  <a:pt x="3354476" y="19710"/>
                </a:lnTo>
                <a:lnTo>
                  <a:pt x="3360166" y="25400"/>
                </a:lnTo>
                <a:lnTo>
                  <a:pt x="3374224" y="25400"/>
                </a:lnTo>
                <a:lnTo>
                  <a:pt x="3379901" y="19710"/>
                </a:lnTo>
                <a:lnTo>
                  <a:pt x="3379901" y="5689"/>
                </a:lnTo>
                <a:lnTo>
                  <a:pt x="3374224" y="0"/>
                </a:lnTo>
                <a:close/>
              </a:path>
              <a:path w="5311775" h="25400">
                <a:moveTo>
                  <a:pt x="3323386" y="0"/>
                </a:moveTo>
                <a:lnTo>
                  <a:pt x="3309340" y="0"/>
                </a:lnTo>
                <a:lnTo>
                  <a:pt x="3303651" y="5689"/>
                </a:lnTo>
                <a:lnTo>
                  <a:pt x="3303651" y="19710"/>
                </a:lnTo>
                <a:lnTo>
                  <a:pt x="3309340" y="25400"/>
                </a:lnTo>
                <a:lnTo>
                  <a:pt x="3323386" y="25400"/>
                </a:lnTo>
                <a:lnTo>
                  <a:pt x="3329076" y="19710"/>
                </a:lnTo>
                <a:lnTo>
                  <a:pt x="3329076" y="5689"/>
                </a:lnTo>
                <a:lnTo>
                  <a:pt x="3323386" y="0"/>
                </a:lnTo>
                <a:close/>
              </a:path>
              <a:path w="5311775" h="25400">
                <a:moveTo>
                  <a:pt x="3272561" y="0"/>
                </a:moveTo>
                <a:lnTo>
                  <a:pt x="3258515" y="0"/>
                </a:lnTo>
                <a:lnTo>
                  <a:pt x="3252825" y="5689"/>
                </a:lnTo>
                <a:lnTo>
                  <a:pt x="3252825" y="19710"/>
                </a:lnTo>
                <a:lnTo>
                  <a:pt x="3258515" y="25400"/>
                </a:lnTo>
                <a:lnTo>
                  <a:pt x="3272561" y="25400"/>
                </a:lnTo>
                <a:lnTo>
                  <a:pt x="3278251" y="19710"/>
                </a:lnTo>
                <a:lnTo>
                  <a:pt x="3278251" y="5689"/>
                </a:lnTo>
                <a:lnTo>
                  <a:pt x="3272561" y="0"/>
                </a:lnTo>
                <a:close/>
              </a:path>
              <a:path w="5311775" h="25400">
                <a:moveTo>
                  <a:pt x="3221748" y="0"/>
                </a:moveTo>
                <a:lnTo>
                  <a:pt x="3207689" y="0"/>
                </a:lnTo>
                <a:lnTo>
                  <a:pt x="3202000" y="5689"/>
                </a:lnTo>
                <a:lnTo>
                  <a:pt x="3202000" y="19710"/>
                </a:lnTo>
                <a:lnTo>
                  <a:pt x="3207689" y="25400"/>
                </a:lnTo>
                <a:lnTo>
                  <a:pt x="3221748" y="25400"/>
                </a:lnTo>
                <a:lnTo>
                  <a:pt x="3227425" y="19710"/>
                </a:lnTo>
                <a:lnTo>
                  <a:pt x="3227425" y="5689"/>
                </a:lnTo>
                <a:lnTo>
                  <a:pt x="3221748" y="0"/>
                </a:lnTo>
                <a:close/>
              </a:path>
              <a:path w="5311775" h="25400">
                <a:moveTo>
                  <a:pt x="3170923" y="0"/>
                </a:moveTo>
                <a:lnTo>
                  <a:pt x="3156864" y="0"/>
                </a:lnTo>
                <a:lnTo>
                  <a:pt x="3151174" y="5689"/>
                </a:lnTo>
                <a:lnTo>
                  <a:pt x="3151174" y="19710"/>
                </a:lnTo>
                <a:lnTo>
                  <a:pt x="3156864" y="25400"/>
                </a:lnTo>
                <a:lnTo>
                  <a:pt x="3170923" y="25400"/>
                </a:lnTo>
                <a:lnTo>
                  <a:pt x="3176600" y="19710"/>
                </a:lnTo>
                <a:lnTo>
                  <a:pt x="3176600" y="5689"/>
                </a:lnTo>
                <a:lnTo>
                  <a:pt x="3170923" y="0"/>
                </a:lnTo>
                <a:close/>
              </a:path>
              <a:path w="5311775" h="25400">
                <a:moveTo>
                  <a:pt x="3120097" y="0"/>
                </a:moveTo>
                <a:lnTo>
                  <a:pt x="3106039" y="0"/>
                </a:lnTo>
                <a:lnTo>
                  <a:pt x="3100349" y="5689"/>
                </a:lnTo>
                <a:lnTo>
                  <a:pt x="3100349" y="19710"/>
                </a:lnTo>
                <a:lnTo>
                  <a:pt x="3106039" y="25400"/>
                </a:lnTo>
                <a:lnTo>
                  <a:pt x="3120097" y="25400"/>
                </a:lnTo>
                <a:lnTo>
                  <a:pt x="3125774" y="19710"/>
                </a:lnTo>
                <a:lnTo>
                  <a:pt x="3125774" y="5689"/>
                </a:lnTo>
                <a:lnTo>
                  <a:pt x="3120097" y="0"/>
                </a:lnTo>
                <a:close/>
              </a:path>
              <a:path w="5311775" h="25400">
                <a:moveTo>
                  <a:pt x="3069259" y="0"/>
                </a:moveTo>
                <a:lnTo>
                  <a:pt x="3055213" y="0"/>
                </a:lnTo>
                <a:lnTo>
                  <a:pt x="3049524" y="5689"/>
                </a:lnTo>
                <a:lnTo>
                  <a:pt x="3049524" y="19710"/>
                </a:lnTo>
                <a:lnTo>
                  <a:pt x="3055213" y="25400"/>
                </a:lnTo>
                <a:lnTo>
                  <a:pt x="3069259" y="25400"/>
                </a:lnTo>
                <a:lnTo>
                  <a:pt x="3074949" y="19710"/>
                </a:lnTo>
                <a:lnTo>
                  <a:pt x="3074949" y="5689"/>
                </a:lnTo>
                <a:lnTo>
                  <a:pt x="3069259" y="0"/>
                </a:lnTo>
                <a:close/>
              </a:path>
              <a:path w="5311775" h="25400">
                <a:moveTo>
                  <a:pt x="3018434" y="0"/>
                </a:moveTo>
                <a:lnTo>
                  <a:pt x="3004388" y="0"/>
                </a:lnTo>
                <a:lnTo>
                  <a:pt x="2998698" y="5689"/>
                </a:lnTo>
                <a:lnTo>
                  <a:pt x="2998698" y="19710"/>
                </a:lnTo>
                <a:lnTo>
                  <a:pt x="3004388" y="25400"/>
                </a:lnTo>
                <a:lnTo>
                  <a:pt x="3018434" y="25400"/>
                </a:lnTo>
                <a:lnTo>
                  <a:pt x="3024124" y="19710"/>
                </a:lnTo>
                <a:lnTo>
                  <a:pt x="3024124" y="5689"/>
                </a:lnTo>
                <a:lnTo>
                  <a:pt x="3018434" y="0"/>
                </a:lnTo>
                <a:close/>
              </a:path>
              <a:path w="5311775" h="25400">
                <a:moveTo>
                  <a:pt x="2967608" y="0"/>
                </a:moveTo>
                <a:lnTo>
                  <a:pt x="2953562" y="0"/>
                </a:lnTo>
                <a:lnTo>
                  <a:pt x="2947873" y="5689"/>
                </a:lnTo>
                <a:lnTo>
                  <a:pt x="2947873" y="19710"/>
                </a:lnTo>
                <a:lnTo>
                  <a:pt x="2953562" y="25400"/>
                </a:lnTo>
                <a:lnTo>
                  <a:pt x="2967608" y="25400"/>
                </a:lnTo>
                <a:lnTo>
                  <a:pt x="2973298" y="19710"/>
                </a:lnTo>
                <a:lnTo>
                  <a:pt x="2973298" y="5689"/>
                </a:lnTo>
                <a:lnTo>
                  <a:pt x="2967608" y="0"/>
                </a:lnTo>
                <a:close/>
              </a:path>
              <a:path w="5311775" h="25400">
                <a:moveTo>
                  <a:pt x="2916783" y="0"/>
                </a:moveTo>
                <a:lnTo>
                  <a:pt x="2902737" y="0"/>
                </a:lnTo>
                <a:lnTo>
                  <a:pt x="2897047" y="5689"/>
                </a:lnTo>
                <a:lnTo>
                  <a:pt x="2897047" y="19710"/>
                </a:lnTo>
                <a:lnTo>
                  <a:pt x="2902737" y="25400"/>
                </a:lnTo>
                <a:lnTo>
                  <a:pt x="2916783" y="25400"/>
                </a:lnTo>
                <a:lnTo>
                  <a:pt x="2922473" y="19710"/>
                </a:lnTo>
                <a:lnTo>
                  <a:pt x="2922473" y="5689"/>
                </a:lnTo>
                <a:lnTo>
                  <a:pt x="2916783" y="0"/>
                </a:lnTo>
                <a:close/>
              </a:path>
              <a:path w="5311775" h="25400">
                <a:moveTo>
                  <a:pt x="2865958" y="0"/>
                </a:moveTo>
                <a:lnTo>
                  <a:pt x="2851911" y="0"/>
                </a:lnTo>
                <a:lnTo>
                  <a:pt x="2846222" y="5689"/>
                </a:lnTo>
                <a:lnTo>
                  <a:pt x="2846222" y="19710"/>
                </a:lnTo>
                <a:lnTo>
                  <a:pt x="2851911" y="25400"/>
                </a:lnTo>
                <a:lnTo>
                  <a:pt x="2865958" y="25400"/>
                </a:lnTo>
                <a:lnTo>
                  <a:pt x="2871647" y="19710"/>
                </a:lnTo>
                <a:lnTo>
                  <a:pt x="2871647" y="5689"/>
                </a:lnTo>
                <a:lnTo>
                  <a:pt x="2865958" y="0"/>
                </a:lnTo>
                <a:close/>
              </a:path>
              <a:path w="5311775" h="25400">
                <a:moveTo>
                  <a:pt x="2815132" y="0"/>
                </a:moveTo>
                <a:lnTo>
                  <a:pt x="2801086" y="0"/>
                </a:lnTo>
                <a:lnTo>
                  <a:pt x="2795397" y="5689"/>
                </a:lnTo>
                <a:lnTo>
                  <a:pt x="2795397" y="19710"/>
                </a:lnTo>
                <a:lnTo>
                  <a:pt x="2801086" y="25400"/>
                </a:lnTo>
                <a:lnTo>
                  <a:pt x="2815132" y="25400"/>
                </a:lnTo>
                <a:lnTo>
                  <a:pt x="2820822" y="19710"/>
                </a:lnTo>
                <a:lnTo>
                  <a:pt x="2820822" y="5689"/>
                </a:lnTo>
                <a:lnTo>
                  <a:pt x="2815132" y="0"/>
                </a:lnTo>
                <a:close/>
              </a:path>
              <a:path w="5311775" h="25400">
                <a:moveTo>
                  <a:pt x="2764307" y="0"/>
                </a:moveTo>
                <a:lnTo>
                  <a:pt x="2750261" y="0"/>
                </a:lnTo>
                <a:lnTo>
                  <a:pt x="2744571" y="5689"/>
                </a:lnTo>
                <a:lnTo>
                  <a:pt x="2744571" y="19710"/>
                </a:lnTo>
                <a:lnTo>
                  <a:pt x="2750261" y="25400"/>
                </a:lnTo>
                <a:lnTo>
                  <a:pt x="2764307" y="25400"/>
                </a:lnTo>
                <a:lnTo>
                  <a:pt x="2769997" y="19710"/>
                </a:lnTo>
                <a:lnTo>
                  <a:pt x="2769997" y="5689"/>
                </a:lnTo>
                <a:lnTo>
                  <a:pt x="2764307" y="0"/>
                </a:lnTo>
                <a:close/>
              </a:path>
              <a:path w="5311775" h="25400">
                <a:moveTo>
                  <a:pt x="2713481" y="0"/>
                </a:moveTo>
                <a:lnTo>
                  <a:pt x="2699435" y="0"/>
                </a:lnTo>
                <a:lnTo>
                  <a:pt x="2693746" y="5689"/>
                </a:lnTo>
                <a:lnTo>
                  <a:pt x="2693746" y="19710"/>
                </a:lnTo>
                <a:lnTo>
                  <a:pt x="2699435" y="25400"/>
                </a:lnTo>
                <a:lnTo>
                  <a:pt x="2713481" y="25400"/>
                </a:lnTo>
                <a:lnTo>
                  <a:pt x="2719171" y="19710"/>
                </a:lnTo>
                <a:lnTo>
                  <a:pt x="2719171" y="5689"/>
                </a:lnTo>
                <a:lnTo>
                  <a:pt x="2713481" y="0"/>
                </a:lnTo>
                <a:close/>
              </a:path>
              <a:path w="5311775" h="25400">
                <a:moveTo>
                  <a:pt x="2662656" y="0"/>
                </a:moveTo>
                <a:lnTo>
                  <a:pt x="2648610" y="0"/>
                </a:lnTo>
                <a:lnTo>
                  <a:pt x="2642920" y="5689"/>
                </a:lnTo>
                <a:lnTo>
                  <a:pt x="2642920" y="19710"/>
                </a:lnTo>
                <a:lnTo>
                  <a:pt x="2648610" y="25400"/>
                </a:lnTo>
                <a:lnTo>
                  <a:pt x="2662656" y="25400"/>
                </a:lnTo>
                <a:lnTo>
                  <a:pt x="2668346" y="19710"/>
                </a:lnTo>
                <a:lnTo>
                  <a:pt x="2668346" y="5689"/>
                </a:lnTo>
                <a:lnTo>
                  <a:pt x="2662656" y="0"/>
                </a:lnTo>
                <a:close/>
              </a:path>
              <a:path w="5311775" h="25400">
                <a:moveTo>
                  <a:pt x="2611831" y="0"/>
                </a:moveTo>
                <a:lnTo>
                  <a:pt x="2597784" y="0"/>
                </a:lnTo>
                <a:lnTo>
                  <a:pt x="2592095" y="5689"/>
                </a:lnTo>
                <a:lnTo>
                  <a:pt x="2592095" y="19710"/>
                </a:lnTo>
                <a:lnTo>
                  <a:pt x="2597784" y="25400"/>
                </a:lnTo>
                <a:lnTo>
                  <a:pt x="2611831" y="25400"/>
                </a:lnTo>
                <a:lnTo>
                  <a:pt x="2617520" y="19710"/>
                </a:lnTo>
                <a:lnTo>
                  <a:pt x="2617520" y="5689"/>
                </a:lnTo>
                <a:lnTo>
                  <a:pt x="2611831" y="0"/>
                </a:lnTo>
                <a:close/>
              </a:path>
              <a:path w="5311775" h="25400">
                <a:moveTo>
                  <a:pt x="2561005" y="0"/>
                </a:moveTo>
                <a:lnTo>
                  <a:pt x="2546959" y="0"/>
                </a:lnTo>
                <a:lnTo>
                  <a:pt x="2541270" y="5689"/>
                </a:lnTo>
                <a:lnTo>
                  <a:pt x="2541270" y="19710"/>
                </a:lnTo>
                <a:lnTo>
                  <a:pt x="2546959" y="25400"/>
                </a:lnTo>
                <a:lnTo>
                  <a:pt x="2561005" y="25400"/>
                </a:lnTo>
                <a:lnTo>
                  <a:pt x="2566695" y="19710"/>
                </a:lnTo>
                <a:lnTo>
                  <a:pt x="2566695" y="5689"/>
                </a:lnTo>
                <a:lnTo>
                  <a:pt x="2561005" y="0"/>
                </a:lnTo>
                <a:close/>
              </a:path>
              <a:path w="5311775" h="25400">
                <a:moveTo>
                  <a:pt x="2510180" y="0"/>
                </a:moveTo>
                <a:lnTo>
                  <a:pt x="2496134" y="0"/>
                </a:lnTo>
                <a:lnTo>
                  <a:pt x="2490444" y="5689"/>
                </a:lnTo>
                <a:lnTo>
                  <a:pt x="2490444" y="19710"/>
                </a:lnTo>
                <a:lnTo>
                  <a:pt x="2496134" y="25400"/>
                </a:lnTo>
                <a:lnTo>
                  <a:pt x="2510180" y="25400"/>
                </a:lnTo>
                <a:lnTo>
                  <a:pt x="2515870" y="19710"/>
                </a:lnTo>
                <a:lnTo>
                  <a:pt x="2515870" y="5689"/>
                </a:lnTo>
                <a:lnTo>
                  <a:pt x="2510180" y="0"/>
                </a:lnTo>
                <a:close/>
              </a:path>
              <a:path w="5311775" h="25400">
                <a:moveTo>
                  <a:pt x="2459354" y="0"/>
                </a:moveTo>
                <a:lnTo>
                  <a:pt x="2445308" y="0"/>
                </a:lnTo>
                <a:lnTo>
                  <a:pt x="2439619" y="5689"/>
                </a:lnTo>
                <a:lnTo>
                  <a:pt x="2439619" y="19710"/>
                </a:lnTo>
                <a:lnTo>
                  <a:pt x="2445308" y="25400"/>
                </a:lnTo>
                <a:lnTo>
                  <a:pt x="2459354" y="25400"/>
                </a:lnTo>
                <a:lnTo>
                  <a:pt x="2465044" y="19710"/>
                </a:lnTo>
                <a:lnTo>
                  <a:pt x="2465044" y="5689"/>
                </a:lnTo>
                <a:lnTo>
                  <a:pt x="2459354" y="0"/>
                </a:lnTo>
                <a:close/>
              </a:path>
              <a:path w="5311775" h="25400">
                <a:moveTo>
                  <a:pt x="2408529" y="0"/>
                </a:moveTo>
                <a:lnTo>
                  <a:pt x="2394483" y="0"/>
                </a:lnTo>
                <a:lnTo>
                  <a:pt x="2388793" y="5689"/>
                </a:lnTo>
                <a:lnTo>
                  <a:pt x="2388793" y="19710"/>
                </a:lnTo>
                <a:lnTo>
                  <a:pt x="2394483" y="25400"/>
                </a:lnTo>
                <a:lnTo>
                  <a:pt x="2408529" y="25400"/>
                </a:lnTo>
                <a:lnTo>
                  <a:pt x="2414219" y="19710"/>
                </a:lnTo>
                <a:lnTo>
                  <a:pt x="2414219" y="5689"/>
                </a:lnTo>
                <a:lnTo>
                  <a:pt x="2408529" y="0"/>
                </a:lnTo>
                <a:close/>
              </a:path>
              <a:path w="5311775" h="25400">
                <a:moveTo>
                  <a:pt x="2357704" y="0"/>
                </a:moveTo>
                <a:lnTo>
                  <a:pt x="2343657" y="0"/>
                </a:lnTo>
                <a:lnTo>
                  <a:pt x="2337968" y="5689"/>
                </a:lnTo>
                <a:lnTo>
                  <a:pt x="2337968" y="19710"/>
                </a:lnTo>
                <a:lnTo>
                  <a:pt x="2343657" y="25400"/>
                </a:lnTo>
                <a:lnTo>
                  <a:pt x="2357704" y="25400"/>
                </a:lnTo>
                <a:lnTo>
                  <a:pt x="2363393" y="19710"/>
                </a:lnTo>
                <a:lnTo>
                  <a:pt x="2363393" y="5689"/>
                </a:lnTo>
                <a:lnTo>
                  <a:pt x="2357704" y="0"/>
                </a:lnTo>
                <a:close/>
              </a:path>
              <a:path w="5311775" h="25400">
                <a:moveTo>
                  <a:pt x="2306878" y="0"/>
                </a:moveTo>
                <a:lnTo>
                  <a:pt x="2292832" y="0"/>
                </a:lnTo>
                <a:lnTo>
                  <a:pt x="2287143" y="5689"/>
                </a:lnTo>
                <a:lnTo>
                  <a:pt x="2287143" y="19710"/>
                </a:lnTo>
                <a:lnTo>
                  <a:pt x="2292832" y="25400"/>
                </a:lnTo>
                <a:lnTo>
                  <a:pt x="2306878" y="25400"/>
                </a:lnTo>
                <a:lnTo>
                  <a:pt x="2312568" y="19710"/>
                </a:lnTo>
                <a:lnTo>
                  <a:pt x="2312568" y="5689"/>
                </a:lnTo>
                <a:lnTo>
                  <a:pt x="2306878" y="0"/>
                </a:lnTo>
                <a:close/>
              </a:path>
              <a:path w="5311775" h="25400">
                <a:moveTo>
                  <a:pt x="2256053" y="0"/>
                </a:moveTo>
                <a:lnTo>
                  <a:pt x="2242007" y="0"/>
                </a:lnTo>
                <a:lnTo>
                  <a:pt x="2236317" y="5689"/>
                </a:lnTo>
                <a:lnTo>
                  <a:pt x="2236317" y="19710"/>
                </a:lnTo>
                <a:lnTo>
                  <a:pt x="2242007" y="25400"/>
                </a:lnTo>
                <a:lnTo>
                  <a:pt x="2256053" y="25400"/>
                </a:lnTo>
                <a:lnTo>
                  <a:pt x="2261743" y="19710"/>
                </a:lnTo>
                <a:lnTo>
                  <a:pt x="2261743" y="5689"/>
                </a:lnTo>
                <a:lnTo>
                  <a:pt x="2256053" y="0"/>
                </a:lnTo>
                <a:close/>
              </a:path>
              <a:path w="5311775" h="25400">
                <a:moveTo>
                  <a:pt x="2205228" y="0"/>
                </a:moveTo>
                <a:lnTo>
                  <a:pt x="2191181" y="0"/>
                </a:lnTo>
                <a:lnTo>
                  <a:pt x="2185492" y="5689"/>
                </a:lnTo>
                <a:lnTo>
                  <a:pt x="2185492" y="19710"/>
                </a:lnTo>
                <a:lnTo>
                  <a:pt x="2191181" y="25400"/>
                </a:lnTo>
                <a:lnTo>
                  <a:pt x="2205228" y="25400"/>
                </a:lnTo>
                <a:lnTo>
                  <a:pt x="2210917" y="19710"/>
                </a:lnTo>
                <a:lnTo>
                  <a:pt x="2210917" y="5689"/>
                </a:lnTo>
                <a:lnTo>
                  <a:pt x="2205228" y="0"/>
                </a:lnTo>
                <a:close/>
              </a:path>
              <a:path w="5311775" h="25400">
                <a:moveTo>
                  <a:pt x="2154402" y="0"/>
                </a:moveTo>
                <a:lnTo>
                  <a:pt x="2140356" y="0"/>
                </a:lnTo>
                <a:lnTo>
                  <a:pt x="2134666" y="5689"/>
                </a:lnTo>
                <a:lnTo>
                  <a:pt x="2134666" y="19710"/>
                </a:lnTo>
                <a:lnTo>
                  <a:pt x="2140356" y="25400"/>
                </a:lnTo>
                <a:lnTo>
                  <a:pt x="2154402" y="25400"/>
                </a:lnTo>
                <a:lnTo>
                  <a:pt x="2160092" y="19710"/>
                </a:lnTo>
                <a:lnTo>
                  <a:pt x="2160092" y="5689"/>
                </a:lnTo>
                <a:lnTo>
                  <a:pt x="2154402" y="0"/>
                </a:lnTo>
                <a:close/>
              </a:path>
              <a:path w="5311775" h="25400">
                <a:moveTo>
                  <a:pt x="2103577" y="0"/>
                </a:moveTo>
                <a:lnTo>
                  <a:pt x="2089530" y="0"/>
                </a:lnTo>
                <a:lnTo>
                  <a:pt x="2083841" y="5689"/>
                </a:lnTo>
                <a:lnTo>
                  <a:pt x="2083841" y="19710"/>
                </a:lnTo>
                <a:lnTo>
                  <a:pt x="2089530" y="25400"/>
                </a:lnTo>
                <a:lnTo>
                  <a:pt x="2103577" y="25400"/>
                </a:lnTo>
                <a:lnTo>
                  <a:pt x="2109266" y="19710"/>
                </a:lnTo>
                <a:lnTo>
                  <a:pt x="2109266" y="5689"/>
                </a:lnTo>
                <a:lnTo>
                  <a:pt x="2103577" y="0"/>
                </a:lnTo>
                <a:close/>
              </a:path>
              <a:path w="5311775" h="25400">
                <a:moveTo>
                  <a:pt x="2052751" y="0"/>
                </a:moveTo>
                <a:lnTo>
                  <a:pt x="2038705" y="0"/>
                </a:lnTo>
                <a:lnTo>
                  <a:pt x="2033016" y="5689"/>
                </a:lnTo>
                <a:lnTo>
                  <a:pt x="2033016" y="19710"/>
                </a:lnTo>
                <a:lnTo>
                  <a:pt x="2038705" y="25400"/>
                </a:lnTo>
                <a:lnTo>
                  <a:pt x="2052751" y="25400"/>
                </a:lnTo>
                <a:lnTo>
                  <a:pt x="2058441" y="19710"/>
                </a:lnTo>
                <a:lnTo>
                  <a:pt x="2058441" y="5689"/>
                </a:lnTo>
                <a:lnTo>
                  <a:pt x="2052751" y="0"/>
                </a:lnTo>
                <a:close/>
              </a:path>
              <a:path w="5311775" h="25400">
                <a:moveTo>
                  <a:pt x="2001926" y="0"/>
                </a:moveTo>
                <a:lnTo>
                  <a:pt x="1987880" y="0"/>
                </a:lnTo>
                <a:lnTo>
                  <a:pt x="1982190" y="5689"/>
                </a:lnTo>
                <a:lnTo>
                  <a:pt x="1982190" y="19710"/>
                </a:lnTo>
                <a:lnTo>
                  <a:pt x="1987880" y="25400"/>
                </a:lnTo>
                <a:lnTo>
                  <a:pt x="2001926" y="25400"/>
                </a:lnTo>
                <a:lnTo>
                  <a:pt x="2007616" y="19710"/>
                </a:lnTo>
                <a:lnTo>
                  <a:pt x="2007616" y="5689"/>
                </a:lnTo>
                <a:lnTo>
                  <a:pt x="2001926" y="0"/>
                </a:lnTo>
                <a:close/>
              </a:path>
              <a:path w="5311775" h="25400">
                <a:moveTo>
                  <a:pt x="1951101" y="0"/>
                </a:moveTo>
                <a:lnTo>
                  <a:pt x="1937054" y="0"/>
                </a:lnTo>
                <a:lnTo>
                  <a:pt x="1931365" y="5689"/>
                </a:lnTo>
                <a:lnTo>
                  <a:pt x="1931365" y="19710"/>
                </a:lnTo>
                <a:lnTo>
                  <a:pt x="1937054" y="25400"/>
                </a:lnTo>
                <a:lnTo>
                  <a:pt x="1951101" y="25400"/>
                </a:lnTo>
                <a:lnTo>
                  <a:pt x="1956790" y="19710"/>
                </a:lnTo>
                <a:lnTo>
                  <a:pt x="1956790" y="5689"/>
                </a:lnTo>
                <a:lnTo>
                  <a:pt x="1951101" y="0"/>
                </a:lnTo>
                <a:close/>
              </a:path>
              <a:path w="5311775" h="25400">
                <a:moveTo>
                  <a:pt x="1900275" y="0"/>
                </a:moveTo>
                <a:lnTo>
                  <a:pt x="1886229" y="0"/>
                </a:lnTo>
                <a:lnTo>
                  <a:pt x="1880539" y="5689"/>
                </a:lnTo>
                <a:lnTo>
                  <a:pt x="1880539" y="19710"/>
                </a:lnTo>
                <a:lnTo>
                  <a:pt x="1886229" y="25400"/>
                </a:lnTo>
                <a:lnTo>
                  <a:pt x="1900275" y="25400"/>
                </a:lnTo>
                <a:lnTo>
                  <a:pt x="1905965" y="19710"/>
                </a:lnTo>
                <a:lnTo>
                  <a:pt x="1905965" y="5689"/>
                </a:lnTo>
                <a:lnTo>
                  <a:pt x="1900275" y="0"/>
                </a:lnTo>
                <a:close/>
              </a:path>
              <a:path w="5311775" h="25400">
                <a:moveTo>
                  <a:pt x="1849450" y="0"/>
                </a:moveTo>
                <a:lnTo>
                  <a:pt x="1835403" y="0"/>
                </a:lnTo>
                <a:lnTo>
                  <a:pt x="1829714" y="5689"/>
                </a:lnTo>
                <a:lnTo>
                  <a:pt x="1829714" y="19710"/>
                </a:lnTo>
                <a:lnTo>
                  <a:pt x="1835403" y="25400"/>
                </a:lnTo>
                <a:lnTo>
                  <a:pt x="1849450" y="25400"/>
                </a:lnTo>
                <a:lnTo>
                  <a:pt x="1855139" y="19710"/>
                </a:lnTo>
                <a:lnTo>
                  <a:pt x="1855139" y="5689"/>
                </a:lnTo>
                <a:lnTo>
                  <a:pt x="1849450" y="0"/>
                </a:lnTo>
                <a:close/>
              </a:path>
              <a:path w="5311775" h="25400">
                <a:moveTo>
                  <a:pt x="1798624" y="0"/>
                </a:moveTo>
                <a:lnTo>
                  <a:pt x="1784578" y="0"/>
                </a:lnTo>
                <a:lnTo>
                  <a:pt x="1778889" y="5689"/>
                </a:lnTo>
                <a:lnTo>
                  <a:pt x="1778889" y="19710"/>
                </a:lnTo>
                <a:lnTo>
                  <a:pt x="1784578" y="25400"/>
                </a:lnTo>
                <a:lnTo>
                  <a:pt x="1798624" y="25400"/>
                </a:lnTo>
                <a:lnTo>
                  <a:pt x="1804314" y="19710"/>
                </a:lnTo>
                <a:lnTo>
                  <a:pt x="1804314" y="5689"/>
                </a:lnTo>
                <a:lnTo>
                  <a:pt x="1798624" y="0"/>
                </a:lnTo>
                <a:close/>
              </a:path>
              <a:path w="5311775" h="25400">
                <a:moveTo>
                  <a:pt x="1747799" y="0"/>
                </a:moveTo>
                <a:lnTo>
                  <a:pt x="1733753" y="0"/>
                </a:lnTo>
                <a:lnTo>
                  <a:pt x="1728063" y="5689"/>
                </a:lnTo>
                <a:lnTo>
                  <a:pt x="1728063" y="19710"/>
                </a:lnTo>
                <a:lnTo>
                  <a:pt x="1733753" y="25400"/>
                </a:lnTo>
                <a:lnTo>
                  <a:pt x="1747799" y="25400"/>
                </a:lnTo>
                <a:lnTo>
                  <a:pt x="1753489" y="19710"/>
                </a:lnTo>
                <a:lnTo>
                  <a:pt x="1753489" y="5689"/>
                </a:lnTo>
                <a:lnTo>
                  <a:pt x="1747799" y="0"/>
                </a:lnTo>
                <a:close/>
              </a:path>
              <a:path w="5311775" h="25400">
                <a:moveTo>
                  <a:pt x="1696974" y="0"/>
                </a:moveTo>
                <a:lnTo>
                  <a:pt x="1682927" y="0"/>
                </a:lnTo>
                <a:lnTo>
                  <a:pt x="1677238" y="5689"/>
                </a:lnTo>
                <a:lnTo>
                  <a:pt x="1677238" y="19710"/>
                </a:lnTo>
                <a:lnTo>
                  <a:pt x="1682927" y="25400"/>
                </a:lnTo>
                <a:lnTo>
                  <a:pt x="1696974" y="25400"/>
                </a:lnTo>
                <a:lnTo>
                  <a:pt x="1702663" y="19710"/>
                </a:lnTo>
                <a:lnTo>
                  <a:pt x="1702663" y="5689"/>
                </a:lnTo>
                <a:lnTo>
                  <a:pt x="1696974" y="0"/>
                </a:lnTo>
                <a:close/>
              </a:path>
              <a:path w="5311775" h="25400">
                <a:moveTo>
                  <a:pt x="1646148" y="0"/>
                </a:moveTo>
                <a:lnTo>
                  <a:pt x="1632102" y="0"/>
                </a:lnTo>
                <a:lnTo>
                  <a:pt x="1626412" y="5689"/>
                </a:lnTo>
                <a:lnTo>
                  <a:pt x="1626412" y="19710"/>
                </a:lnTo>
                <a:lnTo>
                  <a:pt x="1632102" y="25400"/>
                </a:lnTo>
                <a:lnTo>
                  <a:pt x="1646148" y="25400"/>
                </a:lnTo>
                <a:lnTo>
                  <a:pt x="1651838" y="19710"/>
                </a:lnTo>
                <a:lnTo>
                  <a:pt x="1651838" y="5689"/>
                </a:lnTo>
                <a:lnTo>
                  <a:pt x="1646148" y="0"/>
                </a:lnTo>
                <a:close/>
              </a:path>
              <a:path w="5311775" h="25400">
                <a:moveTo>
                  <a:pt x="1595323" y="0"/>
                </a:moveTo>
                <a:lnTo>
                  <a:pt x="1581277" y="0"/>
                </a:lnTo>
                <a:lnTo>
                  <a:pt x="1575587" y="5689"/>
                </a:lnTo>
                <a:lnTo>
                  <a:pt x="1575587" y="19710"/>
                </a:lnTo>
                <a:lnTo>
                  <a:pt x="1581277" y="25400"/>
                </a:lnTo>
                <a:lnTo>
                  <a:pt x="1595323" y="25400"/>
                </a:lnTo>
                <a:lnTo>
                  <a:pt x="1601012" y="19710"/>
                </a:lnTo>
                <a:lnTo>
                  <a:pt x="1601012" y="5689"/>
                </a:lnTo>
                <a:lnTo>
                  <a:pt x="1595323" y="0"/>
                </a:lnTo>
                <a:close/>
              </a:path>
              <a:path w="5311775" h="25400">
                <a:moveTo>
                  <a:pt x="1544497" y="0"/>
                </a:moveTo>
                <a:lnTo>
                  <a:pt x="1530451" y="0"/>
                </a:lnTo>
                <a:lnTo>
                  <a:pt x="1524761" y="5689"/>
                </a:lnTo>
                <a:lnTo>
                  <a:pt x="1524761" y="19710"/>
                </a:lnTo>
                <a:lnTo>
                  <a:pt x="1530451" y="25400"/>
                </a:lnTo>
                <a:lnTo>
                  <a:pt x="1544497" y="25400"/>
                </a:lnTo>
                <a:lnTo>
                  <a:pt x="1550187" y="19710"/>
                </a:lnTo>
                <a:lnTo>
                  <a:pt x="1550187" y="5689"/>
                </a:lnTo>
                <a:lnTo>
                  <a:pt x="1544497" y="0"/>
                </a:lnTo>
                <a:close/>
              </a:path>
              <a:path w="5311775" h="25400">
                <a:moveTo>
                  <a:pt x="1493672" y="0"/>
                </a:moveTo>
                <a:lnTo>
                  <a:pt x="1479626" y="0"/>
                </a:lnTo>
                <a:lnTo>
                  <a:pt x="1473936" y="5689"/>
                </a:lnTo>
                <a:lnTo>
                  <a:pt x="1473936" y="19710"/>
                </a:lnTo>
                <a:lnTo>
                  <a:pt x="1479626" y="25400"/>
                </a:lnTo>
                <a:lnTo>
                  <a:pt x="1493672" y="25400"/>
                </a:lnTo>
                <a:lnTo>
                  <a:pt x="1499361" y="19710"/>
                </a:lnTo>
                <a:lnTo>
                  <a:pt x="1499361" y="5689"/>
                </a:lnTo>
                <a:lnTo>
                  <a:pt x="1493672" y="0"/>
                </a:lnTo>
                <a:close/>
              </a:path>
              <a:path w="5311775" h="25400">
                <a:moveTo>
                  <a:pt x="1442847" y="0"/>
                </a:moveTo>
                <a:lnTo>
                  <a:pt x="1428800" y="0"/>
                </a:lnTo>
                <a:lnTo>
                  <a:pt x="1423111" y="5689"/>
                </a:lnTo>
                <a:lnTo>
                  <a:pt x="1423111" y="19710"/>
                </a:lnTo>
                <a:lnTo>
                  <a:pt x="1428800" y="25400"/>
                </a:lnTo>
                <a:lnTo>
                  <a:pt x="1442847" y="25400"/>
                </a:lnTo>
                <a:lnTo>
                  <a:pt x="1448536" y="19710"/>
                </a:lnTo>
                <a:lnTo>
                  <a:pt x="1448536" y="5689"/>
                </a:lnTo>
                <a:lnTo>
                  <a:pt x="1442847" y="0"/>
                </a:lnTo>
                <a:close/>
              </a:path>
              <a:path w="5311775" h="25400">
                <a:moveTo>
                  <a:pt x="1392021" y="0"/>
                </a:moveTo>
                <a:lnTo>
                  <a:pt x="1377975" y="0"/>
                </a:lnTo>
                <a:lnTo>
                  <a:pt x="1372285" y="5689"/>
                </a:lnTo>
                <a:lnTo>
                  <a:pt x="1372285" y="19710"/>
                </a:lnTo>
                <a:lnTo>
                  <a:pt x="1377975" y="25400"/>
                </a:lnTo>
                <a:lnTo>
                  <a:pt x="1392021" y="25400"/>
                </a:lnTo>
                <a:lnTo>
                  <a:pt x="1397711" y="19710"/>
                </a:lnTo>
                <a:lnTo>
                  <a:pt x="1397711" y="5689"/>
                </a:lnTo>
                <a:lnTo>
                  <a:pt x="1392021" y="0"/>
                </a:lnTo>
                <a:close/>
              </a:path>
              <a:path w="5311775" h="25400">
                <a:moveTo>
                  <a:pt x="1341196" y="0"/>
                </a:moveTo>
                <a:lnTo>
                  <a:pt x="1327150" y="0"/>
                </a:lnTo>
                <a:lnTo>
                  <a:pt x="1321460" y="5689"/>
                </a:lnTo>
                <a:lnTo>
                  <a:pt x="1321460" y="19710"/>
                </a:lnTo>
                <a:lnTo>
                  <a:pt x="1327150" y="25400"/>
                </a:lnTo>
                <a:lnTo>
                  <a:pt x="1341196" y="25400"/>
                </a:lnTo>
                <a:lnTo>
                  <a:pt x="1346885" y="19710"/>
                </a:lnTo>
                <a:lnTo>
                  <a:pt x="1346885" y="5689"/>
                </a:lnTo>
                <a:lnTo>
                  <a:pt x="1341196" y="0"/>
                </a:lnTo>
                <a:close/>
              </a:path>
              <a:path w="5311775" h="25400">
                <a:moveTo>
                  <a:pt x="1290370" y="0"/>
                </a:moveTo>
                <a:lnTo>
                  <a:pt x="1276324" y="0"/>
                </a:lnTo>
                <a:lnTo>
                  <a:pt x="1270634" y="5689"/>
                </a:lnTo>
                <a:lnTo>
                  <a:pt x="1270634" y="19710"/>
                </a:lnTo>
                <a:lnTo>
                  <a:pt x="1276324" y="25400"/>
                </a:lnTo>
                <a:lnTo>
                  <a:pt x="1290370" y="25400"/>
                </a:lnTo>
                <a:lnTo>
                  <a:pt x="1296060" y="19710"/>
                </a:lnTo>
                <a:lnTo>
                  <a:pt x="1296060" y="5689"/>
                </a:lnTo>
                <a:lnTo>
                  <a:pt x="1290370" y="0"/>
                </a:lnTo>
                <a:close/>
              </a:path>
              <a:path w="5311775" h="25400">
                <a:moveTo>
                  <a:pt x="1239545" y="0"/>
                </a:moveTo>
                <a:lnTo>
                  <a:pt x="1225499" y="0"/>
                </a:lnTo>
                <a:lnTo>
                  <a:pt x="1219809" y="5689"/>
                </a:lnTo>
                <a:lnTo>
                  <a:pt x="1219809" y="19710"/>
                </a:lnTo>
                <a:lnTo>
                  <a:pt x="1225499" y="25400"/>
                </a:lnTo>
                <a:lnTo>
                  <a:pt x="1239545" y="25400"/>
                </a:lnTo>
                <a:lnTo>
                  <a:pt x="1245234" y="19710"/>
                </a:lnTo>
                <a:lnTo>
                  <a:pt x="1245234" y="5689"/>
                </a:lnTo>
                <a:lnTo>
                  <a:pt x="1239545" y="0"/>
                </a:lnTo>
                <a:close/>
              </a:path>
              <a:path w="5311775" h="25400">
                <a:moveTo>
                  <a:pt x="1188720" y="0"/>
                </a:moveTo>
                <a:lnTo>
                  <a:pt x="1174673" y="0"/>
                </a:lnTo>
                <a:lnTo>
                  <a:pt x="1168984" y="5689"/>
                </a:lnTo>
                <a:lnTo>
                  <a:pt x="1168984" y="19710"/>
                </a:lnTo>
                <a:lnTo>
                  <a:pt x="1174673" y="25400"/>
                </a:lnTo>
                <a:lnTo>
                  <a:pt x="1188720" y="25400"/>
                </a:lnTo>
                <a:lnTo>
                  <a:pt x="1194409" y="19710"/>
                </a:lnTo>
                <a:lnTo>
                  <a:pt x="1194409" y="5689"/>
                </a:lnTo>
                <a:lnTo>
                  <a:pt x="1188720" y="0"/>
                </a:lnTo>
                <a:close/>
              </a:path>
              <a:path w="5311775" h="25400">
                <a:moveTo>
                  <a:pt x="1137894" y="0"/>
                </a:moveTo>
                <a:lnTo>
                  <a:pt x="1123848" y="0"/>
                </a:lnTo>
                <a:lnTo>
                  <a:pt x="1118158" y="5689"/>
                </a:lnTo>
                <a:lnTo>
                  <a:pt x="1118158" y="19710"/>
                </a:lnTo>
                <a:lnTo>
                  <a:pt x="1123848" y="25400"/>
                </a:lnTo>
                <a:lnTo>
                  <a:pt x="1137894" y="25400"/>
                </a:lnTo>
                <a:lnTo>
                  <a:pt x="1143584" y="19710"/>
                </a:lnTo>
                <a:lnTo>
                  <a:pt x="1143584" y="5689"/>
                </a:lnTo>
                <a:lnTo>
                  <a:pt x="1137894" y="0"/>
                </a:lnTo>
                <a:close/>
              </a:path>
              <a:path w="5311775" h="25400">
                <a:moveTo>
                  <a:pt x="1087069" y="0"/>
                </a:moveTo>
                <a:lnTo>
                  <a:pt x="1073023" y="0"/>
                </a:lnTo>
                <a:lnTo>
                  <a:pt x="1067333" y="5689"/>
                </a:lnTo>
                <a:lnTo>
                  <a:pt x="1067333" y="19710"/>
                </a:lnTo>
                <a:lnTo>
                  <a:pt x="1073023" y="25400"/>
                </a:lnTo>
                <a:lnTo>
                  <a:pt x="1087069" y="25400"/>
                </a:lnTo>
                <a:lnTo>
                  <a:pt x="1092758" y="19710"/>
                </a:lnTo>
                <a:lnTo>
                  <a:pt x="1092758" y="5689"/>
                </a:lnTo>
                <a:lnTo>
                  <a:pt x="1087069" y="0"/>
                </a:lnTo>
                <a:close/>
              </a:path>
              <a:path w="5311775" h="25400">
                <a:moveTo>
                  <a:pt x="1036243" y="0"/>
                </a:moveTo>
                <a:lnTo>
                  <a:pt x="1022197" y="0"/>
                </a:lnTo>
                <a:lnTo>
                  <a:pt x="1016507" y="5689"/>
                </a:lnTo>
                <a:lnTo>
                  <a:pt x="1016507" y="19710"/>
                </a:lnTo>
                <a:lnTo>
                  <a:pt x="1022197" y="25400"/>
                </a:lnTo>
                <a:lnTo>
                  <a:pt x="1036243" y="25400"/>
                </a:lnTo>
                <a:lnTo>
                  <a:pt x="1041933" y="19710"/>
                </a:lnTo>
                <a:lnTo>
                  <a:pt x="1041933" y="5689"/>
                </a:lnTo>
                <a:lnTo>
                  <a:pt x="1036243" y="0"/>
                </a:lnTo>
                <a:close/>
              </a:path>
              <a:path w="5311775" h="25400">
                <a:moveTo>
                  <a:pt x="985418" y="0"/>
                </a:moveTo>
                <a:lnTo>
                  <a:pt x="971372" y="0"/>
                </a:lnTo>
                <a:lnTo>
                  <a:pt x="965682" y="5689"/>
                </a:lnTo>
                <a:lnTo>
                  <a:pt x="965682" y="19710"/>
                </a:lnTo>
                <a:lnTo>
                  <a:pt x="971372" y="25400"/>
                </a:lnTo>
                <a:lnTo>
                  <a:pt x="985418" y="25400"/>
                </a:lnTo>
                <a:lnTo>
                  <a:pt x="991107" y="19710"/>
                </a:lnTo>
                <a:lnTo>
                  <a:pt x="991107" y="5689"/>
                </a:lnTo>
                <a:lnTo>
                  <a:pt x="985418" y="0"/>
                </a:lnTo>
                <a:close/>
              </a:path>
              <a:path w="5311775" h="25400">
                <a:moveTo>
                  <a:pt x="934593" y="0"/>
                </a:moveTo>
                <a:lnTo>
                  <a:pt x="920546" y="0"/>
                </a:lnTo>
                <a:lnTo>
                  <a:pt x="914857" y="5689"/>
                </a:lnTo>
                <a:lnTo>
                  <a:pt x="914857" y="19710"/>
                </a:lnTo>
                <a:lnTo>
                  <a:pt x="920546" y="25400"/>
                </a:lnTo>
                <a:lnTo>
                  <a:pt x="934593" y="25400"/>
                </a:lnTo>
                <a:lnTo>
                  <a:pt x="940282" y="19710"/>
                </a:lnTo>
                <a:lnTo>
                  <a:pt x="940282" y="5689"/>
                </a:lnTo>
                <a:lnTo>
                  <a:pt x="934593" y="0"/>
                </a:lnTo>
                <a:close/>
              </a:path>
              <a:path w="5311775" h="25400">
                <a:moveTo>
                  <a:pt x="883767" y="0"/>
                </a:moveTo>
                <a:lnTo>
                  <a:pt x="869721" y="0"/>
                </a:lnTo>
                <a:lnTo>
                  <a:pt x="864031" y="5689"/>
                </a:lnTo>
                <a:lnTo>
                  <a:pt x="864031" y="19710"/>
                </a:lnTo>
                <a:lnTo>
                  <a:pt x="869721" y="25400"/>
                </a:lnTo>
                <a:lnTo>
                  <a:pt x="883767" y="25400"/>
                </a:lnTo>
                <a:lnTo>
                  <a:pt x="889457" y="19710"/>
                </a:lnTo>
                <a:lnTo>
                  <a:pt x="889457" y="5689"/>
                </a:lnTo>
                <a:lnTo>
                  <a:pt x="883767" y="0"/>
                </a:lnTo>
                <a:close/>
              </a:path>
              <a:path w="5311775" h="25400">
                <a:moveTo>
                  <a:pt x="832942" y="0"/>
                </a:moveTo>
                <a:lnTo>
                  <a:pt x="818896" y="0"/>
                </a:lnTo>
                <a:lnTo>
                  <a:pt x="813206" y="5689"/>
                </a:lnTo>
                <a:lnTo>
                  <a:pt x="813206" y="19710"/>
                </a:lnTo>
                <a:lnTo>
                  <a:pt x="818896" y="25400"/>
                </a:lnTo>
                <a:lnTo>
                  <a:pt x="832942" y="25400"/>
                </a:lnTo>
                <a:lnTo>
                  <a:pt x="838631" y="19710"/>
                </a:lnTo>
                <a:lnTo>
                  <a:pt x="838631" y="5689"/>
                </a:lnTo>
                <a:lnTo>
                  <a:pt x="832942" y="0"/>
                </a:lnTo>
                <a:close/>
              </a:path>
              <a:path w="5311775" h="25400">
                <a:moveTo>
                  <a:pt x="782116" y="0"/>
                </a:moveTo>
                <a:lnTo>
                  <a:pt x="768070" y="0"/>
                </a:lnTo>
                <a:lnTo>
                  <a:pt x="762380" y="5689"/>
                </a:lnTo>
                <a:lnTo>
                  <a:pt x="762380" y="19710"/>
                </a:lnTo>
                <a:lnTo>
                  <a:pt x="768070" y="25400"/>
                </a:lnTo>
                <a:lnTo>
                  <a:pt x="782116" y="25400"/>
                </a:lnTo>
                <a:lnTo>
                  <a:pt x="787806" y="19710"/>
                </a:lnTo>
                <a:lnTo>
                  <a:pt x="787806" y="5689"/>
                </a:lnTo>
                <a:lnTo>
                  <a:pt x="782116" y="0"/>
                </a:lnTo>
                <a:close/>
              </a:path>
              <a:path w="5311775" h="25400">
                <a:moveTo>
                  <a:pt x="731291" y="0"/>
                </a:moveTo>
                <a:lnTo>
                  <a:pt x="717245" y="0"/>
                </a:lnTo>
                <a:lnTo>
                  <a:pt x="711555" y="5689"/>
                </a:lnTo>
                <a:lnTo>
                  <a:pt x="711555" y="19710"/>
                </a:lnTo>
                <a:lnTo>
                  <a:pt x="717245" y="25400"/>
                </a:lnTo>
                <a:lnTo>
                  <a:pt x="731291" y="25400"/>
                </a:lnTo>
                <a:lnTo>
                  <a:pt x="736980" y="19710"/>
                </a:lnTo>
                <a:lnTo>
                  <a:pt x="736980" y="5689"/>
                </a:lnTo>
                <a:lnTo>
                  <a:pt x="731291" y="0"/>
                </a:lnTo>
                <a:close/>
              </a:path>
              <a:path w="5311775" h="25400">
                <a:moveTo>
                  <a:pt x="680466" y="0"/>
                </a:moveTo>
                <a:lnTo>
                  <a:pt x="666419" y="0"/>
                </a:lnTo>
                <a:lnTo>
                  <a:pt x="660730" y="5689"/>
                </a:lnTo>
                <a:lnTo>
                  <a:pt x="660730" y="19710"/>
                </a:lnTo>
                <a:lnTo>
                  <a:pt x="666419" y="25400"/>
                </a:lnTo>
                <a:lnTo>
                  <a:pt x="680466" y="25400"/>
                </a:lnTo>
                <a:lnTo>
                  <a:pt x="686155" y="19710"/>
                </a:lnTo>
                <a:lnTo>
                  <a:pt x="686155" y="5689"/>
                </a:lnTo>
                <a:lnTo>
                  <a:pt x="680466" y="0"/>
                </a:lnTo>
                <a:close/>
              </a:path>
              <a:path w="5311775" h="25400">
                <a:moveTo>
                  <a:pt x="629640" y="0"/>
                </a:moveTo>
                <a:lnTo>
                  <a:pt x="615594" y="0"/>
                </a:lnTo>
                <a:lnTo>
                  <a:pt x="609904" y="5689"/>
                </a:lnTo>
                <a:lnTo>
                  <a:pt x="609904" y="19710"/>
                </a:lnTo>
                <a:lnTo>
                  <a:pt x="615594" y="25400"/>
                </a:lnTo>
                <a:lnTo>
                  <a:pt x="629640" y="25400"/>
                </a:lnTo>
                <a:lnTo>
                  <a:pt x="635330" y="19710"/>
                </a:lnTo>
                <a:lnTo>
                  <a:pt x="635330" y="5689"/>
                </a:lnTo>
                <a:lnTo>
                  <a:pt x="629640" y="0"/>
                </a:lnTo>
                <a:close/>
              </a:path>
              <a:path w="5311775" h="25400">
                <a:moveTo>
                  <a:pt x="578815" y="0"/>
                </a:moveTo>
                <a:lnTo>
                  <a:pt x="564769" y="0"/>
                </a:lnTo>
                <a:lnTo>
                  <a:pt x="559079" y="5689"/>
                </a:lnTo>
                <a:lnTo>
                  <a:pt x="559079" y="19710"/>
                </a:lnTo>
                <a:lnTo>
                  <a:pt x="564769" y="25400"/>
                </a:lnTo>
                <a:lnTo>
                  <a:pt x="578815" y="25400"/>
                </a:lnTo>
                <a:lnTo>
                  <a:pt x="584504" y="19710"/>
                </a:lnTo>
                <a:lnTo>
                  <a:pt x="584504" y="5689"/>
                </a:lnTo>
                <a:lnTo>
                  <a:pt x="578815" y="0"/>
                </a:lnTo>
                <a:close/>
              </a:path>
              <a:path w="5311775" h="25400">
                <a:moveTo>
                  <a:pt x="527989" y="0"/>
                </a:moveTo>
                <a:lnTo>
                  <a:pt x="513943" y="0"/>
                </a:lnTo>
                <a:lnTo>
                  <a:pt x="508253" y="5689"/>
                </a:lnTo>
                <a:lnTo>
                  <a:pt x="508253" y="19710"/>
                </a:lnTo>
                <a:lnTo>
                  <a:pt x="513943" y="25400"/>
                </a:lnTo>
                <a:lnTo>
                  <a:pt x="527989" y="25400"/>
                </a:lnTo>
                <a:lnTo>
                  <a:pt x="533679" y="19710"/>
                </a:lnTo>
                <a:lnTo>
                  <a:pt x="533679" y="5689"/>
                </a:lnTo>
                <a:lnTo>
                  <a:pt x="527989" y="0"/>
                </a:lnTo>
                <a:close/>
              </a:path>
              <a:path w="5311775" h="25400">
                <a:moveTo>
                  <a:pt x="477164" y="0"/>
                </a:moveTo>
                <a:lnTo>
                  <a:pt x="463118" y="0"/>
                </a:lnTo>
                <a:lnTo>
                  <a:pt x="457428" y="5689"/>
                </a:lnTo>
                <a:lnTo>
                  <a:pt x="457428" y="19710"/>
                </a:lnTo>
                <a:lnTo>
                  <a:pt x="463118" y="25400"/>
                </a:lnTo>
                <a:lnTo>
                  <a:pt x="477164" y="25400"/>
                </a:lnTo>
                <a:lnTo>
                  <a:pt x="482853" y="19710"/>
                </a:lnTo>
                <a:lnTo>
                  <a:pt x="482853" y="5689"/>
                </a:lnTo>
                <a:lnTo>
                  <a:pt x="477164" y="0"/>
                </a:lnTo>
                <a:close/>
              </a:path>
              <a:path w="5311775" h="25400">
                <a:moveTo>
                  <a:pt x="426338" y="0"/>
                </a:moveTo>
                <a:lnTo>
                  <a:pt x="412292" y="0"/>
                </a:lnTo>
                <a:lnTo>
                  <a:pt x="406603" y="5689"/>
                </a:lnTo>
                <a:lnTo>
                  <a:pt x="406603" y="19710"/>
                </a:lnTo>
                <a:lnTo>
                  <a:pt x="412292" y="25400"/>
                </a:lnTo>
                <a:lnTo>
                  <a:pt x="426338" y="25400"/>
                </a:lnTo>
                <a:lnTo>
                  <a:pt x="432028" y="19710"/>
                </a:lnTo>
                <a:lnTo>
                  <a:pt x="432028" y="5689"/>
                </a:lnTo>
                <a:lnTo>
                  <a:pt x="426338" y="0"/>
                </a:lnTo>
                <a:close/>
              </a:path>
              <a:path w="5311775" h="25400">
                <a:moveTo>
                  <a:pt x="375513" y="0"/>
                </a:moveTo>
                <a:lnTo>
                  <a:pt x="361467" y="0"/>
                </a:lnTo>
                <a:lnTo>
                  <a:pt x="355777" y="5689"/>
                </a:lnTo>
                <a:lnTo>
                  <a:pt x="355777" y="19710"/>
                </a:lnTo>
                <a:lnTo>
                  <a:pt x="361467" y="25400"/>
                </a:lnTo>
                <a:lnTo>
                  <a:pt x="375513" y="25400"/>
                </a:lnTo>
                <a:lnTo>
                  <a:pt x="381203" y="19710"/>
                </a:lnTo>
                <a:lnTo>
                  <a:pt x="381203" y="5689"/>
                </a:lnTo>
                <a:lnTo>
                  <a:pt x="375513" y="0"/>
                </a:lnTo>
                <a:close/>
              </a:path>
              <a:path w="5311775" h="25400">
                <a:moveTo>
                  <a:pt x="324688" y="0"/>
                </a:moveTo>
                <a:lnTo>
                  <a:pt x="310641" y="0"/>
                </a:lnTo>
                <a:lnTo>
                  <a:pt x="304952" y="5689"/>
                </a:lnTo>
                <a:lnTo>
                  <a:pt x="304952" y="19710"/>
                </a:lnTo>
                <a:lnTo>
                  <a:pt x="310641" y="25400"/>
                </a:lnTo>
                <a:lnTo>
                  <a:pt x="324688" y="25400"/>
                </a:lnTo>
                <a:lnTo>
                  <a:pt x="330377" y="19710"/>
                </a:lnTo>
                <a:lnTo>
                  <a:pt x="330377" y="5689"/>
                </a:lnTo>
                <a:lnTo>
                  <a:pt x="324688" y="0"/>
                </a:lnTo>
                <a:close/>
              </a:path>
              <a:path w="5311775" h="25400">
                <a:moveTo>
                  <a:pt x="273862" y="0"/>
                </a:moveTo>
                <a:lnTo>
                  <a:pt x="259816" y="0"/>
                </a:lnTo>
                <a:lnTo>
                  <a:pt x="254126" y="5689"/>
                </a:lnTo>
                <a:lnTo>
                  <a:pt x="254126" y="19710"/>
                </a:lnTo>
                <a:lnTo>
                  <a:pt x="259816" y="25400"/>
                </a:lnTo>
                <a:lnTo>
                  <a:pt x="273862" y="25400"/>
                </a:lnTo>
                <a:lnTo>
                  <a:pt x="279552" y="19710"/>
                </a:lnTo>
                <a:lnTo>
                  <a:pt x="279552" y="5689"/>
                </a:lnTo>
                <a:lnTo>
                  <a:pt x="273862" y="0"/>
                </a:lnTo>
                <a:close/>
              </a:path>
              <a:path w="5311775" h="25400">
                <a:moveTo>
                  <a:pt x="223037" y="0"/>
                </a:moveTo>
                <a:lnTo>
                  <a:pt x="208991" y="0"/>
                </a:lnTo>
                <a:lnTo>
                  <a:pt x="203301" y="5689"/>
                </a:lnTo>
                <a:lnTo>
                  <a:pt x="203301" y="19710"/>
                </a:lnTo>
                <a:lnTo>
                  <a:pt x="208991" y="25400"/>
                </a:lnTo>
                <a:lnTo>
                  <a:pt x="223037" y="25400"/>
                </a:lnTo>
                <a:lnTo>
                  <a:pt x="228726" y="19710"/>
                </a:lnTo>
                <a:lnTo>
                  <a:pt x="228726" y="5689"/>
                </a:lnTo>
                <a:lnTo>
                  <a:pt x="223037" y="0"/>
                </a:lnTo>
                <a:close/>
              </a:path>
              <a:path w="5311775" h="25400">
                <a:moveTo>
                  <a:pt x="172212" y="0"/>
                </a:moveTo>
                <a:lnTo>
                  <a:pt x="158165" y="0"/>
                </a:lnTo>
                <a:lnTo>
                  <a:pt x="152476" y="5689"/>
                </a:lnTo>
                <a:lnTo>
                  <a:pt x="152476" y="19710"/>
                </a:lnTo>
                <a:lnTo>
                  <a:pt x="158165" y="25400"/>
                </a:lnTo>
                <a:lnTo>
                  <a:pt x="172212" y="25400"/>
                </a:lnTo>
                <a:lnTo>
                  <a:pt x="177901" y="19710"/>
                </a:lnTo>
                <a:lnTo>
                  <a:pt x="177901" y="5689"/>
                </a:lnTo>
                <a:lnTo>
                  <a:pt x="172212" y="0"/>
                </a:lnTo>
                <a:close/>
              </a:path>
              <a:path w="5311775" h="25400">
                <a:moveTo>
                  <a:pt x="121386" y="0"/>
                </a:moveTo>
                <a:lnTo>
                  <a:pt x="107340" y="0"/>
                </a:lnTo>
                <a:lnTo>
                  <a:pt x="101650" y="5689"/>
                </a:lnTo>
                <a:lnTo>
                  <a:pt x="101650" y="19710"/>
                </a:lnTo>
                <a:lnTo>
                  <a:pt x="107340" y="25400"/>
                </a:lnTo>
                <a:lnTo>
                  <a:pt x="121386" y="25400"/>
                </a:lnTo>
                <a:lnTo>
                  <a:pt x="127076" y="19710"/>
                </a:lnTo>
                <a:lnTo>
                  <a:pt x="127076" y="5689"/>
                </a:lnTo>
                <a:lnTo>
                  <a:pt x="121386" y="0"/>
                </a:lnTo>
                <a:close/>
              </a:path>
              <a:path w="5311775" h="25400">
                <a:moveTo>
                  <a:pt x="70561" y="0"/>
                </a:moveTo>
                <a:lnTo>
                  <a:pt x="56514" y="0"/>
                </a:lnTo>
                <a:lnTo>
                  <a:pt x="50825" y="5689"/>
                </a:lnTo>
                <a:lnTo>
                  <a:pt x="50825" y="19710"/>
                </a:lnTo>
                <a:lnTo>
                  <a:pt x="56514" y="25400"/>
                </a:lnTo>
                <a:lnTo>
                  <a:pt x="70561" y="25400"/>
                </a:lnTo>
                <a:lnTo>
                  <a:pt x="76250" y="19710"/>
                </a:lnTo>
                <a:lnTo>
                  <a:pt x="76250" y="5689"/>
                </a:lnTo>
                <a:lnTo>
                  <a:pt x="70561" y="0"/>
                </a:lnTo>
                <a:close/>
              </a:path>
              <a:path w="5311775" h="25400">
                <a:moveTo>
                  <a:pt x="19735" y="0"/>
                </a:moveTo>
                <a:lnTo>
                  <a:pt x="5689" y="0"/>
                </a:lnTo>
                <a:lnTo>
                  <a:pt x="0" y="5689"/>
                </a:lnTo>
                <a:lnTo>
                  <a:pt x="0" y="19710"/>
                </a:lnTo>
                <a:lnTo>
                  <a:pt x="5689" y="25400"/>
                </a:lnTo>
                <a:lnTo>
                  <a:pt x="19735" y="25400"/>
                </a:lnTo>
                <a:lnTo>
                  <a:pt x="25425" y="19710"/>
                </a:lnTo>
                <a:lnTo>
                  <a:pt x="25425" y="5689"/>
                </a:lnTo>
                <a:lnTo>
                  <a:pt x="19735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>
              <a:solidFill>
                <a:srgbClr val="A6A6A6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6039459" y="1976944"/>
            <a:ext cx="2028825" cy="1285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30" dirty="0">
                <a:solidFill>
                  <a:srgbClr val="000000"/>
                </a:solidFill>
                <a:latin typeface="Arial"/>
                <a:cs typeface="Arial"/>
              </a:rPr>
              <a:t>Clip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Art</a:t>
            </a:r>
            <a:r>
              <a:rPr sz="1600" spc="-3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Type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>
              <a:lnSpc>
                <a:spcPct val="119800"/>
              </a:lnSpc>
            </a:pP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Line Drawing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Type  </a:t>
            </a: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Black</a:t>
            </a:r>
            <a:r>
              <a:rPr sz="1600" spc="-1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White</a:t>
            </a:r>
            <a:r>
              <a:rPr sz="1600" spc="-1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0000"/>
                </a:solidFill>
                <a:latin typeface="Arial"/>
                <a:cs typeface="Arial"/>
              </a:rPr>
              <a:t>Image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1040"/>
              </a:spcBef>
            </a:pP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Content of</a:t>
            </a:r>
            <a:r>
              <a:rPr sz="2000" spc="-1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Image:</a:t>
            </a:r>
          </a:p>
        </p:txBody>
      </p:sp>
      <p:sp>
        <p:nvSpPr>
          <p:cNvPr id="9" name="object 10"/>
          <p:cNvSpPr txBox="1"/>
          <p:nvPr/>
        </p:nvSpPr>
        <p:spPr>
          <a:xfrm>
            <a:off x="6039459" y="3302991"/>
            <a:ext cx="1250315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Categories</a:t>
            </a:r>
          </a:p>
          <a:p>
            <a:pPr marL="12700" marR="5080">
              <a:lnSpc>
                <a:spcPct val="119800"/>
              </a:lnSpc>
            </a:pP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Adult</a:t>
            </a:r>
            <a:r>
              <a:rPr sz="1600" spc="-2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Content  </a:t>
            </a: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Adult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Score 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Faces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7868259" y="3366491"/>
            <a:ext cx="4128135" cy="1217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000000"/>
                </a:solidFill>
                <a:latin typeface="Consolas"/>
                <a:cs typeface="Consolas"/>
              </a:rPr>
              <a:t>[{ </a:t>
            </a:r>
            <a:r>
              <a:rPr sz="1100" spc="-20" dirty="0">
                <a:solidFill>
                  <a:srgbClr val="000000"/>
                </a:solidFill>
                <a:latin typeface="Consolas"/>
                <a:cs typeface="Consolas"/>
              </a:rPr>
              <a:t>“name”: </a:t>
            </a:r>
            <a:r>
              <a:rPr sz="1100" spc="-30" dirty="0">
                <a:solidFill>
                  <a:srgbClr val="000000"/>
                </a:solidFill>
                <a:latin typeface="Consolas"/>
                <a:cs typeface="Consolas"/>
              </a:rPr>
              <a:t>“people_swimming”, </a:t>
            </a:r>
            <a:r>
              <a:rPr sz="1100" spc="-20" dirty="0">
                <a:solidFill>
                  <a:srgbClr val="000000"/>
                </a:solidFill>
                <a:latin typeface="Consolas"/>
                <a:cs typeface="Consolas"/>
              </a:rPr>
              <a:t>“score”: </a:t>
            </a:r>
            <a:r>
              <a:rPr sz="1100" spc="-25" dirty="0">
                <a:solidFill>
                  <a:srgbClr val="000000"/>
                </a:solidFill>
                <a:latin typeface="Consolas"/>
                <a:cs typeface="Consolas"/>
              </a:rPr>
              <a:t>0.099609375</a:t>
            </a:r>
            <a:r>
              <a:rPr sz="1100" spc="-39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000000"/>
                </a:solidFill>
                <a:latin typeface="Consolas"/>
                <a:cs typeface="Consolas"/>
              </a:rPr>
              <a:t>}]</a:t>
            </a:r>
            <a:endParaRPr sz="11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12700" marR="2011680">
              <a:lnSpc>
                <a:spcPct val="119800"/>
              </a:lnSpc>
              <a:spcBef>
                <a:spcPts val="100"/>
              </a:spcBef>
            </a:pP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False  0</a:t>
            </a:r>
            <a:r>
              <a:rPr sz="1600" spc="-5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1853388994932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sz="1600" spc="-90" dirty="0">
                <a:solidFill>
                  <a:srgbClr val="000000"/>
                </a:solidFill>
                <a:latin typeface="Arial"/>
                <a:cs typeface="Arial"/>
              </a:rPr>
              <a:t>7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47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>
              <a:lnSpc>
                <a:spcPts val="1260"/>
              </a:lnSpc>
              <a:spcBef>
                <a:spcPts val="880"/>
              </a:spcBef>
            </a:pPr>
            <a:r>
              <a:rPr sz="1100" spc="-5" dirty="0">
                <a:solidFill>
                  <a:srgbClr val="000000"/>
                </a:solidFill>
                <a:latin typeface="Consolas"/>
                <a:cs typeface="Consolas"/>
              </a:rPr>
              <a:t>[{ </a:t>
            </a:r>
            <a:r>
              <a:rPr sz="1100" spc="-25" dirty="0">
                <a:solidFill>
                  <a:srgbClr val="000000"/>
                </a:solidFill>
                <a:latin typeface="Consolas"/>
                <a:cs typeface="Consolas"/>
              </a:rPr>
              <a:t>“age”: </a:t>
            </a:r>
            <a:r>
              <a:rPr sz="1100" spc="-5" dirty="0">
                <a:solidFill>
                  <a:srgbClr val="000000"/>
                </a:solidFill>
                <a:latin typeface="Consolas"/>
                <a:cs typeface="Consolas"/>
              </a:rPr>
              <a:t>27, </a:t>
            </a:r>
            <a:r>
              <a:rPr sz="1100" spc="-30" dirty="0">
                <a:solidFill>
                  <a:srgbClr val="000000"/>
                </a:solidFill>
                <a:latin typeface="Consolas"/>
                <a:cs typeface="Consolas"/>
              </a:rPr>
              <a:t>“gender”: </a:t>
            </a:r>
            <a:r>
              <a:rPr sz="1100" spc="-35" dirty="0">
                <a:solidFill>
                  <a:srgbClr val="000000"/>
                </a:solidFill>
                <a:latin typeface="Consolas"/>
                <a:cs typeface="Consolas"/>
              </a:rPr>
              <a:t>“Male”,</a:t>
            </a:r>
            <a:r>
              <a:rPr sz="1100" spc="-15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onsolas"/>
                <a:cs typeface="Consolas"/>
              </a:rPr>
              <a:t>“faceRectangle”:</a:t>
            </a:r>
            <a:endParaRPr sz="11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12700">
              <a:lnSpc>
                <a:spcPts val="1260"/>
              </a:lnSpc>
            </a:pPr>
            <a:r>
              <a:rPr sz="1100" spc="-20" dirty="0">
                <a:solidFill>
                  <a:srgbClr val="000000"/>
                </a:solidFill>
                <a:latin typeface="Consolas"/>
                <a:cs typeface="Consolas"/>
              </a:rPr>
              <a:t>{“left”: </a:t>
            </a:r>
            <a:r>
              <a:rPr sz="1100" spc="-30" dirty="0">
                <a:solidFill>
                  <a:srgbClr val="000000"/>
                </a:solidFill>
                <a:latin typeface="Consolas"/>
                <a:cs typeface="Consolas"/>
              </a:rPr>
              <a:t>472, </a:t>
            </a:r>
            <a:r>
              <a:rPr sz="1100" spc="-25" dirty="0">
                <a:solidFill>
                  <a:srgbClr val="000000"/>
                </a:solidFill>
                <a:latin typeface="Consolas"/>
                <a:cs typeface="Consolas"/>
              </a:rPr>
              <a:t>“top”: </a:t>
            </a:r>
            <a:r>
              <a:rPr sz="1100" spc="-30" dirty="0">
                <a:solidFill>
                  <a:srgbClr val="000000"/>
                </a:solidFill>
                <a:latin typeface="Consolas"/>
                <a:cs typeface="Consolas"/>
              </a:rPr>
              <a:t>258, </a:t>
            </a:r>
            <a:r>
              <a:rPr sz="1100" spc="-20" dirty="0">
                <a:solidFill>
                  <a:srgbClr val="000000"/>
                </a:solidFill>
                <a:latin typeface="Consolas"/>
                <a:cs typeface="Consolas"/>
              </a:rPr>
              <a:t>“width”: </a:t>
            </a:r>
            <a:r>
              <a:rPr sz="1100" spc="-30" dirty="0">
                <a:solidFill>
                  <a:srgbClr val="000000"/>
                </a:solidFill>
                <a:latin typeface="Consolas"/>
                <a:cs typeface="Consolas"/>
              </a:rPr>
              <a:t>199, “height”:</a:t>
            </a:r>
            <a:r>
              <a:rPr sz="1100" spc="-30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onsolas"/>
                <a:cs typeface="Consolas"/>
              </a:rPr>
              <a:t>199}}]</a:t>
            </a:r>
            <a:endParaRPr sz="11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5842000" y="5080000"/>
            <a:ext cx="5311775" cy="25400"/>
          </a:xfrm>
          <a:custGeom>
            <a:avLst/>
            <a:gdLst/>
            <a:ahLst/>
            <a:cxnLst/>
            <a:rect l="l" t="t" r="r" b="b"/>
            <a:pathLst>
              <a:path w="5311775" h="25400">
                <a:moveTo>
                  <a:pt x="5305590" y="0"/>
                </a:moveTo>
                <a:lnTo>
                  <a:pt x="5291531" y="0"/>
                </a:lnTo>
                <a:lnTo>
                  <a:pt x="5285854" y="5689"/>
                </a:lnTo>
                <a:lnTo>
                  <a:pt x="5285854" y="19710"/>
                </a:lnTo>
                <a:lnTo>
                  <a:pt x="5291531" y="25400"/>
                </a:lnTo>
                <a:lnTo>
                  <a:pt x="5305590" y="25400"/>
                </a:lnTo>
                <a:lnTo>
                  <a:pt x="5311267" y="19710"/>
                </a:lnTo>
                <a:lnTo>
                  <a:pt x="5311267" y="5689"/>
                </a:lnTo>
                <a:lnTo>
                  <a:pt x="5305590" y="0"/>
                </a:lnTo>
                <a:close/>
              </a:path>
              <a:path w="5311775" h="25400">
                <a:moveTo>
                  <a:pt x="5254764" y="0"/>
                </a:moveTo>
                <a:lnTo>
                  <a:pt x="5240705" y="0"/>
                </a:lnTo>
                <a:lnTo>
                  <a:pt x="5235028" y="5689"/>
                </a:lnTo>
                <a:lnTo>
                  <a:pt x="5235028" y="19710"/>
                </a:lnTo>
                <a:lnTo>
                  <a:pt x="5240705" y="25400"/>
                </a:lnTo>
                <a:lnTo>
                  <a:pt x="5254764" y="25400"/>
                </a:lnTo>
                <a:lnTo>
                  <a:pt x="5260454" y="19710"/>
                </a:lnTo>
                <a:lnTo>
                  <a:pt x="5260454" y="5689"/>
                </a:lnTo>
                <a:lnTo>
                  <a:pt x="5254764" y="0"/>
                </a:lnTo>
                <a:close/>
              </a:path>
              <a:path w="5311775" h="25400">
                <a:moveTo>
                  <a:pt x="5203939" y="0"/>
                </a:moveTo>
                <a:lnTo>
                  <a:pt x="5189880" y="0"/>
                </a:lnTo>
                <a:lnTo>
                  <a:pt x="5184203" y="5689"/>
                </a:lnTo>
                <a:lnTo>
                  <a:pt x="5184203" y="19710"/>
                </a:lnTo>
                <a:lnTo>
                  <a:pt x="5189880" y="25400"/>
                </a:lnTo>
                <a:lnTo>
                  <a:pt x="5203939" y="25400"/>
                </a:lnTo>
                <a:lnTo>
                  <a:pt x="5209616" y="19710"/>
                </a:lnTo>
                <a:lnTo>
                  <a:pt x="5209616" y="5689"/>
                </a:lnTo>
                <a:lnTo>
                  <a:pt x="5203939" y="0"/>
                </a:lnTo>
                <a:close/>
              </a:path>
              <a:path w="5311775" h="25400">
                <a:moveTo>
                  <a:pt x="5153113" y="0"/>
                </a:moveTo>
                <a:lnTo>
                  <a:pt x="5139055" y="0"/>
                </a:lnTo>
                <a:lnTo>
                  <a:pt x="5133378" y="5689"/>
                </a:lnTo>
                <a:lnTo>
                  <a:pt x="5133378" y="19710"/>
                </a:lnTo>
                <a:lnTo>
                  <a:pt x="5139055" y="25400"/>
                </a:lnTo>
                <a:lnTo>
                  <a:pt x="5153113" y="25400"/>
                </a:lnTo>
                <a:lnTo>
                  <a:pt x="5158803" y="19710"/>
                </a:lnTo>
                <a:lnTo>
                  <a:pt x="5158803" y="5689"/>
                </a:lnTo>
                <a:lnTo>
                  <a:pt x="5153113" y="0"/>
                </a:lnTo>
                <a:close/>
              </a:path>
              <a:path w="5311775" h="25400">
                <a:moveTo>
                  <a:pt x="5102288" y="0"/>
                </a:moveTo>
                <a:lnTo>
                  <a:pt x="5088229" y="0"/>
                </a:lnTo>
                <a:lnTo>
                  <a:pt x="5082540" y="5689"/>
                </a:lnTo>
                <a:lnTo>
                  <a:pt x="5082540" y="19710"/>
                </a:lnTo>
                <a:lnTo>
                  <a:pt x="5088229" y="25400"/>
                </a:lnTo>
                <a:lnTo>
                  <a:pt x="5102288" y="25400"/>
                </a:lnTo>
                <a:lnTo>
                  <a:pt x="5107978" y="19710"/>
                </a:lnTo>
                <a:lnTo>
                  <a:pt x="5107978" y="5689"/>
                </a:lnTo>
                <a:lnTo>
                  <a:pt x="5102288" y="0"/>
                </a:lnTo>
                <a:close/>
              </a:path>
              <a:path w="5311775" h="25400">
                <a:moveTo>
                  <a:pt x="5051463" y="0"/>
                </a:moveTo>
                <a:lnTo>
                  <a:pt x="5037404" y="0"/>
                </a:lnTo>
                <a:lnTo>
                  <a:pt x="5031714" y="5689"/>
                </a:lnTo>
                <a:lnTo>
                  <a:pt x="5031714" y="19710"/>
                </a:lnTo>
                <a:lnTo>
                  <a:pt x="5037404" y="25400"/>
                </a:lnTo>
                <a:lnTo>
                  <a:pt x="5051463" y="25400"/>
                </a:lnTo>
                <a:lnTo>
                  <a:pt x="5057152" y="19710"/>
                </a:lnTo>
                <a:lnTo>
                  <a:pt x="5057152" y="5689"/>
                </a:lnTo>
                <a:lnTo>
                  <a:pt x="5051463" y="0"/>
                </a:lnTo>
                <a:close/>
              </a:path>
              <a:path w="5311775" h="25400">
                <a:moveTo>
                  <a:pt x="5000637" y="0"/>
                </a:moveTo>
                <a:lnTo>
                  <a:pt x="4986578" y="0"/>
                </a:lnTo>
                <a:lnTo>
                  <a:pt x="4980889" y="5689"/>
                </a:lnTo>
                <a:lnTo>
                  <a:pt x="4980889" y="19710"/>
                </a:lnTo>
                <a:lnTo>
                  <a:pt x="4986578" y="25400"/>
                </a:lnTo>
                <a:lnTo>
                  <a:pt x="5000637" y="25400"/>
                </a:lnTo>
                <a:lnTo>
                  <a:pt x="5006327" y="19710"/>
                </a:lnTo>
                <a:lnTo>
                  <a:pt x="5006327" y="5689"/>
                </a:lnTo>
                <a:lnTo>
                  <a:pt x="5000637" y="0"/>
                </a:lnTo>
                <a:close/>
              </a:path>
              <a:path w="5311775" h="25400">
                <a:moveTo>
                  <a:pt x="4949812" y="0"/>
                </a:moveTo>
                <a:lnTo>
                  <a:pt x="4935753" y="0"/>
                </a:lnTo>
                <a:lnTo>
                  <a:pt x="4930076" y="5689"/>
                </a:lnTo>
                <a:lnTo>
                  <a:pt x="4930076" y="19710"/>
                </a:lnTo>
                <a:lnTo>
                  <a:pt x="4935753" y="25400"/>
                </a:lnTo>
                <a:lnTo>
                  <a:pt x="4949812" y="25400"/>
                </a:lnTo>
                <a:lnTo>
                  <a:pt x="4955501" y="19710"/>
                </a:lnTo>
                <a:lnTo>
                  <a:pt x="4955501" y="5689"/>
                </a:lnTo>
                <a:lnTo>
                  <a:pt x="4949812" y="0"/>
                </a:lnTo>
                <a:close/>
              </a:path>
              <a:path w="5311775" h="25400">
                <a:moveTo>
                  <a:pt x="4898986" y="0"/>
                </a:moveTo>
                <a:lnTo>
                  <a:pt x="4884928" y="0"/>
                </a:lnTo>
                <a:lnTo>
                  <a:pt x="4879238" y="5689"/>
                </a:lnTo>
                <a:lnTo>
                  <a:pt x="4879238" y="19710"/>
                </a:lnTo>
                <a:lnTo>
                  <a:pt x="4884928" y="25400"/>
                </a:lnTo>
                <a:lnTo>
                  <a:pt x="4898986" y="25400"/>
                </a:lnTo>
                <a:lnTo>
                  <a:pt x="4904663" y="19710"/>
                </a:lnTo>
                <a:lnTo>
                  <a:pt x="4904663" y="5689"/>
                </a:lnTo>
                <a:lnTo>
                  <a:pt x="4898986" y="0"/>
                </a:lnTo>
                <a:close/>
              </a:path>
              <a:path w="5311775" h="25400">
                <a:moveTo>
                  <a:pt x="4848161" y="0"/>
                </a:moveTo>
                <a:lnTo>
                  <a:pt x="4834102" y="0"/>
                </a:lnTo>
                <a:lnTo>
                  <a:pt x="4828413" y="5689"/>
                </a:lnTo>
                <a:lnTo>
                  <a:pt x="4828413" y="19710"/>
                </a:lnTo>
                <a:lnTo>
                  <a:pt x="4834102" y="25400"/>
                </a:lnTo>
                <a:lnTo>
                  <a:pt x="4848161" y="25400"/>
                </a:lnTo>
                <a:lnTo>
                  <a:pt x="4853838" y="19710"/>
                </a:lnTo>
                <a:lnTo>
                  <a:pt x="4853838" y="5689"/>
                </a:lnTo>
                <a:lnTo>
                  <a:pt x="4848161" y="0"/>
                </a:lnTo>
                <a:close/>
              </a:path>
              <a:path w="5311775" h="25400">
                <a:moveTo>
                  <a:pt x="4797336" y="0"/>
                </a:moveTo>
                <a:lnTo>
                  <a:pt x="4783277" y="0"/>
                </a:lnTo>
                <a:lnTo>
                  <a:pt x="4777587" y="5689"/>
                </a:lnTo>
                <a:lnTo>
                  <a:pt x="4777587" y="19710"/>
                </a:lnTo>
                <a:lnTo>
                  <a:pt x="4783277" y="25400"/>
                </a:lnTo>
                <a:lnTo>
                  <a:pt x="4797336" y="25400"/>
                </a:lnTo>
                <a:lnTo>
                  <a:pt x="4803013" y="19710"/>
                </a:lnTo>
                <a:lnTo>
                  <a:pt x="4803013" y="5689"/>
                </a:lnTo>
                <a:lnTo>
                  <a:pt x="4797336" y="0"/>
                </a:lnTo>
                <a:close/>
              </a:path>
              <a:path w="5311775" h="25400">
                <a:moveTo>
                  <a:pt x="4746510" y="0"/>
                </a:moveTo>
                <a:lnTo>
                  <a:pt x="4732451" y="0"/>
                </a:lnTo>
                <a:lnTo>
                  <a:pt x="4726762" y="5689"/>
                </a:lnTo>
                <a:lnTo>
                  <a:pt x="4726762" y="19710"/>
                </a:lnTo>
                <a:lnTo>
                  <a:pt x="4732451" y="25400"/>
                </a:lnTo>
                <a:lnTo>
                  <a:pt x="4746510" y="25400"/>
                </a:lnTo>
                <a:lnTo>
                  <a:pt x="4752187" y="19710"/>
                </a:lnTo>
                <a:lnTo>
                  <a:pt x="4752187" y="5689"/>
                </a:lnTo>
                <a:lnTo>
                  <a:pt x="4746510" y="0"/>
                </a:lnTo>
                <a:close/>
              </a:path>
              <a:path w="5311775" h="25400">
                <a:moveTo>
                  <a:pt x="4695685" y="0"/>
                </a:moveTo>
                <a:lnTo>
                  <a:pt x="4681626" y="0"/>
                </a:lnTo>
                <a:lnTo>
                  <a:pt x="4675936" y="5689"/>
                </a:lnTo>
                <a:lnTo>
                  <a:pt x="4675936" y="19710"/>
                </a:lnTo>
                <a:lnTo>
                  <a:pt x="4681626" y="25400"/>
                </a:lnTo>
                <a:lnTo>
                  <a:pt x="4695685" y="25400"/>
                </a:lnTo>
                <a:lnTo>
                  <a:pt x="4701362" y="19710"/>
                </a:lnTo>
                <a:lnTo>
                  <a:pt x="4701362" y="5689"/>
                </a:lnTo>
                <a:lnTo>
                  <a:pt x="4695685" y="0"/>
                </a:lnTo>
                <a:close/>
              </a:path>
              <a:path w="5311775" h="25400">
                <a:moveTo>
                  <a:pt x="4644859" y="0"/>
                </a:moveTo>
                <a:lnTo>
                  <a:pt x="4630801" y="0"/>
                </a:lnTo>
                <a:lnTo>
                  <a:pt x="4625111" y="5689"/>
                </a:lnTo>
                <a:lnTo>
                  <a:pt x="4625111" y="19710"/>
                </a:lnTo>
                <a:lnTo>
                  <a:pt x="4630801" y="25400"/>
                </a:lnTo>
                <a:lnTo>
                  <a:pt x="4644859" y="25400"/>
                </a:lnTo>
                <a:lnTo>
                  <a:pt x="4650536" y="19710"/>
                </a:lnTo>
                <a:lnTo>
                  <a:pt x="4650536" y="5689"/>
                </a:lnTo>
                <a:lnTo>
                  <a:pt x="4644859" y="0"/>
                </a:lnTo>
                <a:close/>
              </a:path>
              <a:path w="5311775" h="25400">
                <a:moveTo>
                  <a:pt x="4594034" y="0"/>
                </a:moveTo>
                <a:lnTo>
                  <a:pt x="4579975" y="0"/>
                </a:lnTo>
                <a:lnTo>
                  <a:pt x="4574285" y="5689"/>
                </a:lnTo>
                <a:lnTo>
                  <a:pt x="4574285" y="19710"/>
                </a:lnTo>
                <a:lnTo>
                  <a:pt x="4579975" y="25400"/>
                </a:lnTo>
                <a:lnTo>
                  <a:pt x="4594034" y="25400"/>
                </a:lnTo>
                <a:lnTo>
                  <a:pt x="4599711" y="19710"/>
                </a:lnTo>
                <a:lnTo>
                  <a:pt x="4599711" y="5689"/>
                </a:lnTo>
                <a:lnTo>
                  <a:pt x="4594034" y="0"/>
                </a:lnTo>
                <a:close/>
              </a:path>
              <a:path w="5311775" h="25400">
                <a:moveTo>
                  <a:pt x="4543209" y="0"/>
                </a:moveTo>
                <a:lnTo>
                  <a:pt x="4529150" y="0"/>
                </a:lnTo>
                <a:lnTo>
                  <a:pt x="4523460" y="5689"/>
                </a:lnTo>
                <a:lnTo>
                  <a:pt x="4523460" y="19710"/>
                </a:lnTo>
                <a:lnTo>
                  <a:pt x="4529150" y="25400"/>
                </a:lnTo>
                <a:lnTo>
                  <a:pt x="4543209" y="25400"/>
                </a:lnTo>
                <a:lnTo>
                  <a:pt x="4548885" y="19710"/>
                </a:lnTo>
                <a:lnTo>
                  <a:pt x="4548885" y="5689"/>
                </a:lnTo>
                <a:lnTo>
                  <a:pt x="4543209" y="0"/>
                </a:lnTo>
                <a:close/>
              </a:path>
              <a:path w="5311775" h="25400">
                <a:moveTo>
                  <a:pt x="4492383" y="0"/>
                </a:moveTo>
                <a:lnTo>
                  <a:pt x="4478324" y="0"/>
                </a:lnTo>
                <a:lnTo>
                  <a:pt x="4472635" y="5689"/>
                </a:lnTo>
                <a:lnTo>
                  <a:pt x="4472635" y="19710"/>
                </a:lnTo>
                <a:lnTo>
                  <a:pt x="4478324" y="25400"/>
                </a:lnTo>
                <a:lnTo>
                  <a:pt x="4492383" y="25400"/>
                </a:lnTo>
                <a:lnTo>
                  <a:pt x="4498060" y="19710"/>
                </a:lnTo>
                <a:lnTo>
                  <a:pt x="4498060" y="5689"/>
                </a:lnTo>
                <a:lnTo>
                  <a:pt x="4492383" y="0"/>
                </a:lnTo>
                <a:close/>
              </a:path>
              <a:path w="5311775" h="25400">
                <a:moveTo>
                  <a:pt x="4441558" y="0"/>
                </a:moveTo>
                <a:lnTo>
                  <a:pt x="4427499" y="0"/>
                </a:lnTo>
                <a:lnTo>
                  <a:pt x="4421809" y="5689"/>
                </a:lnTo>
                <a:lnTo>
                  <a:pt x="4421809" y="19710"/>
                </a:lnTo>
                <a:lnTo>
                  <a:pt x="4427499" y="25400"/>
                </a:lnTo>
                <a:lnTo>
                  <a:pt x="4441558" y="25400"/>
                </a:lnTo>
                <a:lnTo>
                  <a:pt x="4447235" y="19710"/>
                </a:lnTo>
                <a:lnTo>
                  <a:pt x="4447235" y="5689"/>
                </a:lnTo>
                <a:lnTo>
                  <a:pt x="4441558" y="0"/>
                </a:lnTo>
                <a:close/>
              </a:path>
              <a:path w="5311775" h="25400">
                <a:moveTo>
                  <a:pt x="4390732" y="0"/>
                </a:moveTo>
                <a:lnTo>
                  <a:pt x="4376674" y="0"/>
                </a:lnTo>
                <a:lnTo>
                  <a:pt x="4370984" y="5689"/>
                </a:lnTo>
                <a:lnTo>
                  <a:pt x="4370984" y="19710"/>
                </a:lnTo>
                <a:lnTo>
                  <a:pt x="4376674" y="25400"/>
                </a:lnTo>
                <a:lnTo>
                  <a:pt x="4390732" y="25400"/>
                </a:lnTo>
                <a:lnTo>
                  <a:pt x="4396409" y="19710"/>
                </a:lnTo>
                <a:lnTo>
                  <a:pt x="4396409" y="5689"/>
                </a:lnTo>
                <a:lnTo>
                  <a:pt x="4390732" y="0"/>
                </a:lnTo>
                <a:close/>
              </a:path>
              <a:path w="5311775" h="25400">
                <a:moveTo>
                  <a:pt x="4339907" y="0"/>
                </a:moveTo>
                <a:lnTo>
                  <a:pt x="4325848" y="0"/>
                </a:lnTo>
                <a:lnTo>
                  <a:pt x="4320158" y="5689"/>
                </a:lnTo>
                <a:lnTo>
                  <a:pt x="4320158" y="19710"/>
                </a:lnTo>
                <a:lnTo>
                  <a:pt x="4325848" y="25400"/>
                </a:lnTo>
                <a:lnTo>
                  <a:pt x="4339907" y="25400"/>
                </a:lnTo>
                <a:lnTo>
                  <a:pt x="4345584" y="19710"/>
                </a:lnTo>
                <a:lnTo>
                  <a:pt x="4345584" y="5689"/>
                </a:lnTo>
                <a:lnTo>
                  <a:pt x="4339907" y="0"/>
                </a:lnTo>
                <a:close/>
              </a:path>
              <a:path w="5311775" h="25400">
                <a:moveTo>
                  <a:pt x="4289082" y="0"/>
                </a:moveTo>
                <a:lnTo>
                  <a:pt x="4275023" y="0"/>
                </a:lnTo>
                <a:lnTo>
                  <a:pt x="4269333" y="5689"/>
                </a:lnTo>
                <a:lnTo>
                  <a:pt x="4269333" y="19710"/>
                </a:lnTo>
                <a:lnTo>
                  <a:pt x="4275023" y="25400"/>
                </a:lnTo>
                <a:lnTo>
                  <a:pt x="4289082" y="25400"/>
                </a:lnTo>
                <a:lnTo>
                  <a:pt x="4294758" y="19710"/>
                </a:lnTo>
                <a:lnTo>
                  <a:pt x="4294758" y="5689"/>
                </a:lnTo>
                <a:lnTo>
                  <a:pt x="4289082" y="0"/>
                </a:lnTo>
                <a:close/>
              </a:path>
              <a:path w="5311775" h="25400">
                <a:moveTo>
                  <a:pt x="4238256" y="0"/>
                </a:moveTo>
                <a:lnTo>
                  <a:pt x="4224197" y="0"/>
                </a:lnTo>
                <a:lnTo>
                  <a:pt x="4218508" y="5689"/>
                </a:lnTo>
                <a:lnTo>
                  <a:pt x="4218508" y="19710"/>
                </a:lnTo>
                <a:lnTo>
                  <a:pt x="4224197" y="25400"/>
                </a:lnTo>
                <a:lnTo>
                  <a:pt x="4238256" y="25400"/>
                </a:lnTo>
                <a:lnTo>
                  <a:pt x="4243933" y="19710"/>
                </a:lnTo>
                <a:lnTo>
                  <a:pt x="4243933" y="5689"/>
                </a:lnTo>
                <a:lnTo>
                  <a:pt x="4238256" y="0"/>
                </a:lnTo>
                <a:close/>
              </a:path>
              <a:path w="5311775" h="25400">
                <a:moveTo>
                  <a:pt x="4187431" y="0"/>
                </a:moveTo>
                <a:lnTo>
                  <a:pt x="4173372" y="0"/>
                </a:lnTo>
                <a:lnTo>
                  <a:pt x="4167682" y="5689"/>
                </a:lnTo>
                <a:lnTo>
                  <a:pt x="4167682" y="19710"/>
                </a:lnTo>
                <a:lnTo>
                  <a:pt x="4173372" y="25400"/>
                </a:lnTo>
                <a:lnTo>
                  <a:pt x="4187431" y="25400"/>
                </a:lnTo>
                <a:lnTo>
                  <a:pt x="4193108" y="19710"/>
                </a:lnTo>
                <a:lnTo>
                  <a:pt x="4193108" y="5689"/>
                </a:lnTo>
                <a:lnTo>
                  <a:pt x="4187431" y="0"/>
                </a:lnTo>
                <a:close/>
              </a:path>
              <a:path w="5311775" h="25400">
                <a:moveTo>
                  <a:pt x="4136605" y="0"/>
                </a:moveTo>
                <a:lnTo>
                  <a:pt x="4122547" y="0"/>
                </a:lnTo>
                <a:lnTo>
                  <a:pt x="4116857" y="5689"/>
                </a:lnTo>
                <a:lnTo>
                  <a:pt x="4116857" y="19710"/>
                </a:lnTo>
                <a:lnTo>
                  <a:pt x="4122547" y="25400"/>
                </a:lnTo>
                <a:lnTo>
                  <a:pt x="4136605" y="25400"/>
                </a:lnTo>
                <a:lnTo>
                  <a:pt x="4142282" y="19710"/>
                </a:lnTo>
                <a:lnTo>
                  <a:pt x="4142282" y="5689"/>
                </a:lnTo>
                <a:lnTo>
                  <a:pt x="4136605" y="0"/>
                </a:lnTo>
                <a:close/>
              </a:path>
              <a:path w="5311775" h="25400">
                <a:moveTo>
                  <a:pt x="4085780" y="0"/>
                </a:moveTo>
                <a:lnTo>
                  <a:pt x="4071721" y="0"/>
                </a:lnTo>
                <a:lnTo>
                  <a:pt x="4066031" y="5689"/>
                </a:lnTo>
                <a:lnTo>
                  <a:pt x="4066031" y="19710"/>
                </a:lnTo>
                <a:lnTo>
                  <a:pt x="4071721" y="25400"/>
                </a:lnTo>
                <a:lnTo>
                  <a:pt x="4085780" y="25400"/>
                </a:lnTo>
                <a:lnTo>
                  <a:pt x="4091457" y="19710"/>
                </a:lnTo>
                <a:lnTo>
                  <a:pt x="4091457" y="5689"/>
                </a:lnTo>
                <a:lnTo>
                  <a:pt x="4085780" y="0"/>
                </a:lnTo>
                <a:close/>
              </a:path>
              <a:path w="5311775" h="25400">
                <a:moveTo>
                  <a:pt x="4034955" y="0"/>
                </a:moveTo>
                <a:lnTo>
                  <a:pt x="4020896" y="0"/>
                </a:lnTo>
                <a:lnTo>
                  <a:pt x="4015206" y="5689"/>
                </a:lnTo>
                <a:lnTo>
                  <a:pt x="4015206" y="19710"/>
                </a:lnTo>
                <a:lnTo>
                  <a:pt x="4020896" y="25400"/>
                </a:lnTo>
                <a:lnTo>
                  <a:pt x="4034955" y="25400"/>
                </a:lnTo>
                <a:lnTo>
                  <a:pt x="4040631" y="19710"/>
                </a:lnTo>
                <a:lnTo>
                  <a:pt x="4040631" y="5689"/>
                </a:lnTo>
                <a:lnTo>
                  <a:pt x="4034955" y="0"/>
                </a:lnTo>
                <a:close/>
              </a:path>
              <a:path w="5311775" h="25400">
                <a:moveTo>
                  <a:pt x="3984129" y="0"/>
                </a:moveTo>
                <a:lnTo>
                  <a:pt x="3970070" y="0"/>
                </a:lnTo>
                <a:lnTo>
                  <a:pt x="3964381" y="5689"/>
                </a:lnTo>
                <a:lnTo>
                  <a:pt x="3964381" y="19710"/>
                </a:lnTo>
                <a:lnTo>
                  <a:pt x="3970070" y="25400"/>
                </a:lnTo>
                <a:lnTo>
                  <a:pt x="3984129" y="25400"/>
                </a:lnTo>
                <a:lnTo>
                  <a:pt x="3989806" y="19710"/>
                </a:lnTo>
                <a:lnTo>
                  <a:pt x="3989806" y="5689"/>
                </a:lnTo>
                <a:lnTo>
                  <a:pt x="3984129" y="0"/>
                </a:lnTo>
                <a:close/>
              </a:path>
              <a:path w="5311775" h="25400">
                <a:moveTo>
                  <a:pt x="3933304" y="0"/>
                </a:moveTo>
                <a:lnTo>
                  <a:pt x="3919245" y="0"/>
                </a:lnTo>
                <a:lnTo>
                  <a:pt x="3913555" y="5689"/>
                </a:lnTo>
                <a:lnTo>
                  <a:pt x="3913555" y="19710"/>
                </a:lnTo>
                <a:lnTo>
                  <a:pt x="3919245" y="25400"/>
                </a:lnTo>
                <a:lnTo>
                  <a:pt x="3933304" y="25400"/>
                </a:lnTo>
                <a:lnTo>
                  <a:pt x="3938981" y="19710"/>
                </a:lnTo>
                <a:lnTo>
                  <a:pt x="3938981" y="5689"/>
                </a:lnTo>
                <a:lnTo>
                  <a:pt x="3933304" y="0"/>
                </a:lnTo>
                <a:close/>
              </a:path>
              <a:path w="5311775" h="25400">
                <a:moveTo>
                  <a:pt x="3882478" y="0"/>
                </a:moveTo>
                <a:lnTo>
                  <a:pt x="3868420" y="0"/>
                </a:lnTo>
                <a:lnTo>
                  <a:pt x="3862730" y="5689"/>
                </a:lnTo>
                <a:lnTo>
                  <a:pt x="3862730" y="19710"/>
                </a:lnTo>
                <a:lnTo>
                  <a:pt x="3868420" y="25400"/>
                </a:lnTo>
                <a:lnTo>
                  <a:pt x="3882478" y="25400"/>
                </a:lnTo>
                <a:lnTo>
                  <a:pt x="3888155" y="19710"/>
                </a:lnTo>
                <a:lnTo>
                  <a:pt x="3888155" y="5689"/>
                </a:lnTo>
                <a:lnTo>
                  <a:pt x="3882478" y="0"/>
                </a:lnTo>
                <a:close/>
              </a:path>
              <a:path w="5311775" h="25400">
                <a:moveTo>
                  <a:pt x="3831653" y="0"/>
                </a:moveTo>
                <a:lnTo>
                  <a:pt x="3817594" y="0"/>
                </a:lnTo>
                <a:lnTo>
                  <a:pt x="3811904" y="5689"/>
                </a:lnTo>
                <a:lnTo>
                  <a:pt x="3811904" y="19710"/>
                </a:lnTo>
                <a:lnTo>
                  <a:pt x="3817594" y="25400"/>
                </a:lnTo>
                <a:lnTo>
                  <a:pt x="3831653" y="25400"/>
                </a:lnTo>
                <a:lnTo>
                  <a:pt x="3837330" y="19710"/>
                </a:lnTo>
                <a:lnTo>
                  <a:pt x="3837330" y="5689"/>
                </a:lnTo>
                <a:lnTo>
                  <a:pt x="3831653" y="0"/>
                </a:lnTo>
                <a:close/>
              </a:path>
              <a:path w="5311775" h="25400">
                <a:moveTo>
                  <a:pt x="3780815" y="0"/>
                </a:moveTo>
                <a:lnTo>
                  <a:pt x="3766769" y="0"/>
                </a:lnTo>
                <a:lnTo>
                  <a:pt x="3761079" y="5689"/>
                </a:lnTo>
                <a:lnTo>
                  <a:pt x="3761079" y="19710"/>
                </a:lnTo>
                <a:lnTo>
                  <a:pt x="3766769" y="25400"/>
                </a:lnTo>
                <a:lnTo>
                  <a:pt x="3780815" y="25400"/>
                </a:lnTo>
                <a:lnTo>
                  <a:pt x="3786504" y="19710"/>
                </a:lnTo>
                <a:lnTo>
                  <a:pt x="3786504" y="5689"/>
                </a:lnTo>
                <a:lnTo>
                  <a:pt x="3780815" y="0"/>
                </a:lnTo>
                <a:close/>
              </a:path>
              <a:path w="5311775" h="25400">
                <a:moveTo>
                  <a:pt x="3730002" y="0"/>
                </a:moveTo>
                <a:lnTo>
                  <a:pt x="3715943" y="0"/>
                </a:lnTo>
                <a:lnTo>
                  <a:pt x="3710254" y="5689"/>
                </a:lnTo>
                <a:lnTo>
                  <a:pt x="3710254" y="19710"/>
                </a:lnTo>
                <a:lnTo>
                  <a:pt x="3715943" y="25400"/>
                </a:lnTo>
                <a:lnTo>
                  <a:pt x="3730002" y="25400"/>
                </a:lnTo>
                <a:lnTo>
                  <a:pt x="3735679" y="19710"/>
                </a:lnTo>
                <a:lnTo>
                  <a:pt x="3735679" y="5689"/>
                </a:lnTo>
                <a:lnTo>
                  <a:pt x="3730002" y="0"/>
                </a:lnTo>
                <a:close/>
              </a:path>
              <a:path w="5311775" h="25400">
                <a:moveTo>
                  <a:pt x="3679177" y="0"/>
                </a:moveTo>
                <a:lnTo>
                  <a:pt x="3665118" y="0"/>
                </a:lnTo>
                <a:lnTo>
                  <a:pt x="3659428" y="5689"/>
                </a:lnTo>
                <a:lnTo>
                  <a:pt x="3659428" y="19710"/>
                </a:lnTo>
                <a:lnTo>
                  <a:pt x="3665118" y="25400"/>
                </a:lnTo>
                <a:lnTo>
                  <a:pt x="3679177" y="25400"/>
                </a:lnTo>
                <a:lnTo>
                  <a:pt x="3684854" y="19710"/>
                </a:lnTo>
                <a:lnTo>
                  <a:pt x="3684854" y="5689"/>
                </a:lnTo>
                <a:lnTo>
                  <a:pt x="3679177" y="0"/>
                </a:lnTo>
                <a:close/>
              </a:path>
              <a:path w="5311775" h="25400">
                <a:moveTo>
                  <a:pt x="3628351" y="0"/>
                </a:moveTo>
                <a:lnTo>
                  <a:pt x="3614293" y="0"/>
                </a:lnTo>
                <a:lnTo>
                  <a:pt x="3608603" y="5689"/>
                </a:lnTo>
                <a:lnTo>
                  <a:pt x="3608603" y="19710"/>
                </a:lnTo>
                <a:lnTo>
                  <a:pt x="3614293" y="25400"/>
                </a:lnTo>
                <a:lnTo>
                  <a:pt x="3628351" y="25400"/>
                </a:lnTo>
                <a:lnTo>
                  <a:pt x="3634028" y="19710"/>
                </a:lnTo>
                <a:lnTo>
                  <a:pt x="3634028" y="5689"/>
                </a:lnTo>
                <a:lnTo>
                  <a:pt x="3628351" y="0"/>
                </a:lnTo>
                <a:close/>
              </a:path>
              <a:path w="5311775" h="25400">
                <a:moveTo>
                  <a:pt x="3577526" y="0"/>
                </a:moveTo>
                <a:lnTo>
                  <a:pt x="3563467" y="0"/>
                </a:lnTo>
                <a:lnTo>
                  <a:pt x="3557778" y="5689"/>
                </a:lnTo>
                <a:lnTo>
                  <a:pt x="3557778" y="19710"/>
                </a:lnTo>
                <a:lnTo>
                  <a:pt x="3563467" y="25400"/>
                </a:lnTo>
                <a:lnTo>
                  <a:pt x="3577526" y="25400"/>
                </a:lnTo>
                <a:lnTo>
                  <a:pt x="3583203" y="19710"/>
                </a:lnTo>
                <a:lnTo>
                  <a:pt x="3583203" y="5689"/>
                </a:lnTo>
                <a:lnTo>
                  <a:pt x="3577526" y="0"/>
                </a:lnTo>
                <a:close/>
              </a:path>
              <a:path w="5311775" h="25400">
                <a:moveTo>
                  <a:pt x="3526688" y="0"/>
                </a:moveTo>
                <a:lnTo>
                  <a:pt x="3512642" y="0"/>
                </a:lnTo>
                <a:lnTo>
                  <a:pt x="3506952" y="5689"/>
                </a:lnTo>
                <a:lnTo>
                  <a:pt x="3506952" y="19710"/>
                </a:lnTo>
                <a:lnTo>
                  <a:pt x="3512642" y="25400"/>
                </a:lnTo>
                <a:lnTo>
                  <a:pt x="3526688" y="25400"/>
                </a:lnTo>
                <a:lnTo>
                  <a:pt x="3532378" y="19710"/>
                </a:lnTo>
                <a:lnTo>
                  <a:pt x="3532378" y="5689"/>
                </a:lnTo>
                <a:lnTo>
                  <a:pt x="3526688" y="0"/>
                </a:lnTo>
                <a:close/>
              </a:path>
              <a:path w="5311775" h="25400">
                <a:moveTo>
                  <a:pt x="3475875" y="0"/>
                </a:moveTo>
                <a:lnTo>
                  <a:pt x="3461816" y="0"/>
                </a:lnTo>
                <a:lnTo>
                  <a:pt x="3456127" y="5689"/>
                </a:lnTo>
                <a:lnTo>
                  <a:pt x="3456127" y="19710"/>
                </a:lnTo>
                <a:lnTo>
                  <a:pt x="3461816" y="25400"/>
                </a:lnTo>
                <a:lnTo>
                  <a:pt x="3475875" y="25400"/>
                </a:lnTo>
                <a:lnTo>
                  <a:pt x="3481552" y="19710"/>
                </a:lnTo>
                <a:lnTo>
                  <a:pt x="3481552" y="5689"/>
                </a:lnTo>
                <a:lnTo>
                  <a:pt x="3475875" y="0"/>
                </a:lnTo>
                <a:close/>
              </a:path>
              <a:path w="5311775" h="25400">
                <a:moveTo>
                  <a:pt x="3425050" y="0"/>
                </a:moveTo>
                <a:lnTo>
                  <a:pt x="3410991" y="0"/>
                </a:lnTo>
                <a:lnTo>
                  <a:pt x="3405301" y="5689"/>
                </a:lnTo>
                <a:lnTo>
                  <a:pt x="3405301" y="19710"/>
                </a:lnTo>
                <a:lnTo>
                  <a:pt x="3410991" y="25400"/>
                </a:lnTo>
                <a:lnTo>
                  <a:pt x="3425050" y="25400"/>
                </a:lnTo>
                <a:lnTo>
                  <a:pt x="3430727" y="19710"/>
                </a:lnTo>
                <a:lnTo>
                  <a:pt x="3430727" y="5689"/>
                </a:lnTo>
                <a:lnTo>
                  <a:pt x="3425050" y="0"/>
                </a:lnTo>
                <a:close/>
              </a:path>
              <a:path w="5311775" h="25400">
                <a:moveTo>
                  <a:pt x="3374224" y="0"/>
                </a:moveTo>
                <a:lnTo>
                  <a:pt x="3360166" y="0"/>
                </a:lnTo>
                <a:lnTo>
                  <a:pt x="3354476" y="5689"/>
                </a:lnTo>
                <a:lnTo>
                  <a:pt x="3354476" y="19710"/>
                </a:lnTo>
                <a:lnTo>
                  <a:pt x="3360166" y="25400"/>
                </a:lnTo>
                <a:lnTo>
                  <a:pt x="3374224" y="25400"/>
                </a:lnTo>
                <a:lnTo>
                  <a:pt x="3379901" y="19710"/>
                </a:lnTo>
                <a:lnTo>
                  <a:pt x="3379901" y="5689"/>
                </a:lnTo>
                <a:lnTo>
                  <a:pt x="3374224" y="0"/>
                </a:lnTo>
                <a:close/>
              </a:path>
              <a:path w="5311775" h="25400">
                <a:moveTo>
                  <a:pt x="3323386" y="0"/>
                </a:moveTo>
                <a:lnTo>
                  <a:pt x="3309340" y="0"/>
                </a:lnTo>
                <a:lnTo>
                  <a:pt x="3303651" y="5689"/>
                </a:lnTo>
                <a:lnTo>
                  <a:pt x="3303651" y="19710"/>
                </a:lnTo>
                <a:lnTo>
                  <a:pt x="3309340" y="25400"/>
                </a:lnTo>
                <a:lnTo>
                  <a:pt x="3323386" y="25400"/>
                </a:lnTo>
                <a:lnTo>
                  <a:pt x="3329076" y="19710"/>
                </a:lnTo>
                <a:lnTo>
                  <a:pt x="3329076" y="5689"/>
                </a:lnTo>
                <a:lnTo>
                  <a:pt x="3323386" y="0"/>
                </a:lnTo>
                <a:close/>
              </a:path>
              <a:path w="5311775" h="25400">
                <a:moveTo>
                  <a:pt x="3272561" y="0"/>
                </a:moveTo>
                <a:lnTo>
                  <a:pt x="3258515" y="0"/>
                </a:lnTo>
                <a:lnTo>
                  <a:pt x="3252825" y="5689"/>
                </a:lnTo>
                <a:lnTo>
                  <a:pt x="3252825" y="19710"/>
                </a:lnTo>
                <a:lnTo>
                  <a:pt x="3258515" y="25400"/>
                </a:lnTo>
                <a:lnTo>
                  <a:pt x="3272561" y="25400"/>
                </a:lnTo>
                <a:lnTo>
                  <a:pt x="3278251" y="19710"/>
                </a:lnTo>
                <a:lnTo>
                  <a:pt x="3278251" y="5689"/>
                </a:lnTo>
                <a:lnTo>
                  <a:pt x="3272561" y="0"/>
                </a:lnTo>
                <a:close/>
              </a:path>
              <a:path w="5311775" h="25400">
                <a:moveTo>
                  <a:pt x="3221748" y="0"/>
                </a:moveTo>
                <a:lnTo>
                  <a:pt x="3207689" y="0"/>
                </a:lnTo>
                <a:lnTo>
                  <a:pt x="3202000" y="5689"/>
                </a:lnTo>
                <a:lnTo>
                  <a:pt x="3202000" y="19710"/>
                </a:lnTo>
                <a:lnTo>
                  <a:pt x="3207689" y="25400"/>
                </a:lnTo>
                <a:lnTo>
                  <a:pt x="3221748" y="25400"/>
                </a:lnTo>
                <a:lnTo>
                  <a:pt x="3227425" y="19710"/>
                </a:lnTo>
                <a:lnTo>
                  <a:pt x="3227425" y="5689"/>
                </a:lnTo>
                <a:lnTo>
                  <a:pt x="3221748" y="0"/>
                </a:lnTo>
                <a:close/>
              </a:path>
              <a:path w="5311775" h="25400">
                <a:moveTo>
                  <a:pt x="3170923" y="0"/>
                </a:moveTo>
                <a:lnTo>
                  <a:pt x="3156864" y="0"/>
                </a:lnTo>
                <a:lnTo>
                  <a:pt x="3151174" y="5689"/>
                </a:lnTo>
                <a:lnTo>
                  <a:pt x="3151174" y="19710"/>
                </a:lnTo>
                <a:lnTo>
                  <a:pt x="3156864" y="25400"/>
                </a:lnTo>
                <a:lnTo>
                  <a:pt x="3170923" y="25400"/>
                </a:lnTo>
                <a:lnTo>
                  <a:pt x="3176600" y="19710"/>
                </a:lnTo>
                <a:lnTo>
                  <a:pt x="3176600" y="5689"/>
                </a:lnTo>
                <a:lnTo>
                  <a:pt x="3170923" y="0"/>
                </a:lnTo>
                <a:close/>
              </a:path>
              <a:path w="5311775" h="25400">
                <a:moveTo>
                  <a:pt x="3120097" y="0"/>
                </a:moveTo>
                <a:lnTo>
                  <a:pt x="3106039" y="0"/>
                </a:lnTo>
                <a:lnTo>
                  <a:pt x="3100349" y="5689"/>
                </a:lnTo>
                <a:lnTo>
                  <a:pt x="3100349" y="19710"/>
                </a:lnTo>
                <a:lnTo>
                  <a:pt x="3106039" y="25400"/>
                </a:lnTo>
                <a:lnTo>
                  <a:pt x="3120097" y="25400"/>
                </a:lnTo>
                <a:lnTo>
                  <a:pt x="3125774" y="19710"/>
                </a:lnTo>
                <a:lnTo>
                  <a:pt x="3125774" y="5689"/>
                </a:lnTo>
                <a:lnTo>
                  <a:pt x="3120097" y="0"/>
                </a:lnTo>
                <a:close/>
              </a:path>
              <a:path w="5311775" h="25400">
                <a:moveTo>
                  <a:pt x="3069259" y="0"/>
                </a:moveTo>
                <a:lnTo>
                  <a:pt x="3055213" y="0"/>
                </a:lnTo>
                <a:lnTo>
                  <a:pt x="3049524" y="5689"/>
                </a:lnTo>
                <a:lnTo>
                  <a:pt x="3049524" y="19710"/>
                </a:lnTo>
                <a:lnTo>
                  <a:pt x="3055213" y="25400"/>
                </a:lnTo>
                <a:lnTo>
                  <a:pt x="3069259" y="25400"/>
                </a:lnTo>
                <a:lnTo>
                  <a:pt x="3074949" y="19710"/>
                </a:lnTo>
                <a:lnTo>
                  <a:pt x="3074949" y="5689"/>
                </a:lnTo>
                <a:lnTo>
                  <a:pt x="3069259" y="0"/>
                </a:lnTo>
                <a:close/>
              </a:path>
              <a:path w="5311775" h="25400">
                <a:moveTo>
                  <a:pt x="3018434" y="0"/>
                </a:moveTo>
                <a:lnTo>
                  <a:pt x="3004388" y="0"/>
                </a:lnTo>
                <a:lnTo>
                  <a:pt x="2998698" y="5689"/>
                </a:lnTo>
                <a:lnTo>
                  <a:pt x="2998698" y="19710"/>
                </a:lnTo>
                <a:lnTo>
                  <a:pt x="3004388" y="25400"/>
                </a:lnTo>
                <a:lnTo>
                  <a:pt x="3018434" y="25400"/>
                </a:lnTo>
                <a:lnTo>
                  <a:pt x="3024124" y="19710"/>
                </a:lnTo>
                <a:lnTo>
                  <a:pt x="3024124" y="5689"/>
                </a:lnTo>
                <a:lnTo>
                  <a:pt x="3018434" y="0"/>
                </a:lnTo>
                <a:close/>
              </a:path>
              <a:path w="5311775" h="25400">
                <a:moveTo>
                  <a:pt x="2967608" y="0"/>
                </a:moveTo>
                <a:lnTo>
                  <a:pt x="2953562" y="0"/>
                </a:lnTo>
                <a:lnTo>
                  <a:pt x="2947873" y="5689"/>
                </a:lnTo>
                <a:lnTo>
                  <a:pt x="2947873" y="19710"/>
                </a:lnTo>
                <a:lnTo>
                  <a:pt x="2953562" y="25400"/>
                </a:lnTo>
                <a:lnTo>
                  <a:pt x="2967608" y="25400"/>
                </a:lnTo>
                <a:lnTo>
                  <a:pt x="2973298" y="19710"/>
                </a:lnTo>
                <a:lnTo>
                  <a:pt x="2973298" y="5689"/>
                </a:lnTo>
                <a:lnTo>
                  <a:pt x="2967608" y="0"/>
                </a:lnTo>
                <a:close/>
              </a:path>
              <a:path w="5311775" h="25400">
                <a:moveTo>
                  <a:pt x="2916783" y="0"/>
                </a:moveTo>
                <a:lnTo>
                  <a:pt x="2902737" y="0"/>
                </a:lnTo>
                <a:lnTo>
                  <a:pt x="2897047" y="5689"/>
                </a:lnTo>
                <a:lnTo>
                  <a:pt x="2897047" y="19710"/>
                </a:lnTo>
                <a:lnTo>
                  <a:pt x="2902737" y="25400"/>
                </a:lnTo>
                <a:lnTo>
                  <a:pt x="2916783" y="25400"/>
                </a:lnTo>
                <a:lnTo>
                  <a:pt x="2922473" y="19710"/>
                </a:lnTo>
                <a:lnTo>
                  <a:pt x="2922473" y="5689"/>
                </a:lnTo>
                <a:lnTo>
                  <a:pt x="2916783" y="0"/>
                </a:lnTo>
                <a:close/>
              </a:path>
              <a:path w="5311775" h="25400">
                <a:moveTo>
                  <a:pt x="2865958" y="0"/>
                </a:moveTo>
                <a:lnTo>
                  <a:pt x="2851911" y="0"/>
                </a:lnTo>
                <a:lnTo>
                  <a:pt x="2846222" y="5689"/>
                </a:lnTo>
                <a:lnTo>
                  <a:pt x="2846222" y="19710"/>
                </a:lnTo>
                <a:lnTo>
                  <a:pt x="2851911" y="25400"/>
                </a:lnTo>
                <a:lnTo>
                  <a:pt x="2865958" y="25400"/>
                </a:lnTo>
                <a:lnTo>
                  <a:pt x="2871647" y="19710"/>
                </a:lnTo>
                <a:lnTo>
                  <a:pt x="2871647" y="5689"/>
                </a:lnTo>
                <a:lnTo>
                  <a:pt x="2865958" y="0"/>
                </a:lnTo>
                <a:close/>
              </a:path>
              <a:path w="5311775" h="25400">
                <a:moveTo>
                  <a:pt x="2815132" y="0"/>
                </a:moveTo>
                <a:lnTo>
                  <a:pt x="2801086" y="0"/>
                </a:lnTo>
                <a:lnTo>
                  <a:pt x="2795397" y="5689"/>
                </a:lnTo>
                <a:lnTo>
                  <a:pt x="2795397" y="19710"/>
                </a:lnTo>
                <a:lnTo>
                  <a:pt x="2801086" y="25400"/>
                </a:lnTo>
                <a:lnTo>
                  <a:pt x="2815132" y="25400"/>
                </a:lnTo>
                <a:lnTo>
                  <a:pt x="2820822" y="19710"/>
                </a:lnTo>
                <a:lnTo>
                  <a:pt x="2820822" y="5689"/>
                </a:lnTo>
                <a:lnTo>
                  <a:pt x="2815132" y="0"/>
                </a:lnTo>
                <a:close/>
              </a:path>
              <a:path w="5311775" h="25400">
                <a:moveTo>
                  <a:pt x="2764307" y="0"/>
                </a:moveTo>
                <a:lnTo>
                  <a:pt x="2750261" y="0"/>
                </a:lnTo>
                <a:lnTo>
                  <a:pt x="2744571" y="5689"/>
                </a:lnTo>
                <a:lnTo>
                  <a:pt x="2744571" y="19710"/>
                </a:lnTo>
                <a:lnTo>
                  <a:pt x="2750261" y="25400"/>
                </a:lnTo>
                <a:lnTo>
                  <a:pt x="2764307" y="25400"/>
                </a:lnTo>
                <a:lnTo>
                  <a:pt x="2769997" y="19710"/>
                </a:lnTo>
                <a:lnTo>
                  <a:pt x="2769997" y="5689"/>
                </a:lnTo>
                <a:lnTo>
                  <a:pt x="2764307" y="0"/>
                </a:lnTo>
                <a:close/>
              </a:path>
              <a:path w="5311775" h="25400">
                <a:moveTo>
                  <a:pt x="2713481" y="0"/>
                </a:moveTo>
                <a:lnTo>
                  <a:pt x="2699435" y="0"/>
                </a:lnTo>
                <a:lnTo>
                  <a:pt x="2693746" y="5689"/>
                </a:lnTo>
                <a:lnTo>
                  <a:pt x="2693746" y="19710"/>
                </a:lnTo>
                <a:lnTo>
                  <a:pt x="2699435" y="25400"/>
                </a:lnTo>
                <a:lnTo>
                  <a:pt x="2713481" y="25400"/>
                </a:lnTo>
                <a:lnTo>
                  <a:pt x="2719171" y="19710"/>
                </a:lnTo>
                <a:lnTo>
                  <a:pt x="2719171" y="5689"/>
                </a:lnTo>
                <a:lnTo>
                  <a:pt x="2713481" y="0"/>
                </a:lnTo>
                <a:close/>
              </a:path>
              <a:path w="5311775" h="25400">
                <a:moveTo>
                  <a:pt x="2662656" y="0"/>
                </a:moveTo>
                <a:lnTo>
                  <a:pt x="2648610" y="0"/>
                </a:lnTo>
                <a:lnTo>
                  <a:pt x="2642920" y="5689"/>
                </a:lnTo>
                <a:lnTo>
                  <a:pt x="2642920" y="19710"/>
                </a:lnTo>
                <a:lnTo>
                  <a:pt x="2648610" y="25400"/>
                </a:lnTo>
                <a:lnTo>
                  <a:pt x="2662656" y="25400"/>
                </a:lnTo>
                <a:lnTo>
                  <a:pt x="2668346" y="19710"/>
                </a:lnTo>
                <a:lnTo>
                  <a:pt x="2668346" y="5689"/>
                </a:lnTo>
                <a:lnTo>
                  <a:pt x="2662656" y="0"/>
                </a:lnTo>
                <a:close/>
              </a:path>
              <a:path w="5311775" h="25400">
                <a:moveTo>
                  <a:pt x="2611831" y="0"/>
                </a:moveTo>
                <a:lnTo>
                  <a:pt x="2597784" y="0"/>
                </a:lnTo>
                <a:lnTo>
                  <a:pt x="2592095" y="5689"/>
                </a:lnTo>
                <a:lnTo>
                  <a:pt x="2592095" y="19710"/>
                </a:lnTo>
                <a:lnTo>
                  <a:pt x="2597784" y="25400"/>
                </a:lnTo>
                <a:lnTo>
                  <a:pt x="2611831" y="25400"/>
                </a:lnTo>
                <a:lnTo>
                  <a:pt x="2617520" y="19710"/>
                </a:lnTo>
                <a:lnTo>
                  <a:pt x="2617520" y="5689"/>
                </a:lnTo>
                <a:lnTo>
                  <a:pt x="2611831" y="0"/>
                </a:lnTo>
                <a:close/>
              </a:path>
              <a:path w="5311775" h="25400">
                <a:moveTo>
                  <a:pt x="2561005" y="0"/>
                </a:moveTo>
                <a:lnTo>
                  <a:pt x="2546959" y="0"/>
                </a:lnTo>
                <a:lnTo>
                  <a:pt x="2541270" y="5689"/>
                </a:lnTo>
                <a:lnTo>
                  <a:pt x="2541270" y="19710"/>
                </a:lnTo>
                <a:lnTo>
                  <a:pt x="2546959" y="25400"/>
                </a:lnTo>
                <a:lnTo>
                  <a:pt x="2561005" y="25400"/>
                </a:lnTo>
                <a:lnTo>
                  <a:pt x="2566695" y="19710"/>
                </a:lnTo>
                <a:lnTo>
                  <a:pt x="2566695" y="5689"/>
                </a:lnTo>
                <a:lnTo>
                  <a:pt x="2561005" y="0"/>
                </a:lnTo>
                <a:close/>
              </a:path>
              <a:path w="5311775" h="25400">
                <a:moveTo>
                  <a:pt x="2510180" y="0"/>
                </a:moveTo>
                <a:lnTo>
                  <a:pt x="2496134" y="0"/>
                </a:lnTo>
                <a:lnTo>
                  <a:pt x="2490444" y="5689"/>
                </a:lnTo>
                <a:lnTo>
                  <a:pt x="2490444" y="19710"/>
                </a:lnTo>
                <a:lnTo>
                  <a:pt x="2496134" y="25400"/>
                </a:lnTo>
                <a:lnTo>
                  <a:pt x="2510180" y="25400"/>
                </a:lnTo>
                <a:lnTo>
                  <a:pt x="2515870" y="19710"/>
                </a:lnTo>
                <a:lnTo>
                  <a:pt x="2515870" y="5689"/>
                </a:lnTo>
                <a:lnTo>
                  <a:pt x="2510180" y="0"/>
                </a:lnTo>
                <a:close/>
              </a:path>
              <a:path w="5311775" h="25400">
                <a:moveTo>
                  <a:pt x="2459354" y="0"/>
                </a:moveTo>
                <a:lnTo>
                  <a:pt x="2445308" y="0"/>
                </a:lnTo>
                <a:lnTo>
                  <a:pt x="2439619" y="5689"/>
                </a:lnTo>
                <a:lnTo>
                  <a:pt x="2439619" y="19710"/>
                </a:lnTo>
                <a:lnTo>
                  <a:pt x="2445308" y="25400"/>
                </a:lnTo>
                <a:lnTo>
                  <a:pt x="2459354" y="25400"/>
                </a:lnTo>
                <a:lnTo>
                  <a:pt x="2465044" y="19710"/>
                </a:lnTo>
                <a:lnTo>
                  <a:pt x="2465044" y="5689"/>
                </a:lnTo>
                <a:lnTo>
                  <a:pt x="2459354" y="0"/>
                </a:lnTo>
                <a:close/>
              </a:path>
              <a:path w="5311775" h="25400">
                <a:moveTo>
                  <a:pt x="2408529" y="0"/>
                </a:moveTo>
                <a:lnTo>
                  <a:pt x="2394483" y="0"/>
                </a:lnTo>
                <a:lnTo>
                  <a:pt x="2388793" y="5689"/>
                </a:lnTo>
                <a:lnTo>
                  <a:pt x="2388793" y="19710"/>
                </a:lnTo>
                <a:lnTo>
                  <a:pt x="2394483" y="25400"/>
                </a:lnTo>
                <a:lnTo>
                  <a:pt x="2408529" y="25400"/>
                </a:lnTo>
                <a:lnTo>
                  <a:pt x="2414219" y="19710"/>
                </a:lnTo>
                <a:lnTo>
                  <a:pt x="2414219" y="5689"/>
                </a:lnTo>
                <a:lnTo>
                  <a:pt x="2408529" y="0"/>
                </a:lnTo>
                <a:close/>
              </a:path>
              <a:path w="5311775" h="25400">
                <a:moveTo>
                  <a:pt x="2357704" y="0"/>
                </a:moveTo>
                <a:lnTo>
                  <a:pt x="2343657" y="0"/>
                </a:lnTo>
                <a:lnTo>
                  <a:pt x="2337968" y="5689"/>
                </a:lnTo>
                <a:lnTo>
                  <a:pt x="2337968" y="19710"/>
                </a:lnTo>
                <a:lnTo>
                  <a:pt x="2343657" y="25400"/>
                </a:lnTo>
                <a:lnTo>
                  <a:pt x="2357704" y="25400"/>
                </a:lnTo>
                <a:lnTo>
                  <a:pt x="2363393" y="19710"/>
                </a:lnTo>
                <a:lnTo>
                  <a:pt x="2363393" y="5689"/>
                </a:lnTo>
                <a:lnTo>
                  <a:pt x="2357704" y="0"/>
                </a:lnTo>
                <a:close/>
              </a:path>
              <a:path w="5311775" h="25400">
                <a:moveTo>
                  <a:pt x="2306878" y="0"/>
                </a:moveTo>
                <a:lnTo>
                  <a:pt x="2292832" y="0"/>
                </a:lnTo>
                <a:lnTo>
                  <a:pt x="2287143" y="5689"/>
                </a:lnTo>
                <a:lnTo>
                  <a:pt x="2287143" y="19710"/>
                </a:lnTo>
                <a:lnTo>
                  <a:pt x="2292832" y="25400"/>
                </a:lnTo>
                <a:lnTo>
                  <a:pt x="2306878" y="25400"/>
                </a:lnTo>
                <a:lnTo>
                  <a:pt x="2312568" y="19710"/>
                </a:lnTo>
                <a:lnTo>
                  <a:pt x="2312568" y="5689"/>
                </a:lnTo>
                <a:lnTo>
                  <a:pt x="2306878" y="0"/>
                </a:lnTo>
                <a:close/>
              </a:path>
              <a:path w="5311775" h="25400">
                <a:moveTo>
                  <a:pt x="2256053" y="0"/>
                </a:moveTo>
                <a:lnTo>
                  <a:pt x="2242007" y="0"/>
                </a:lnTo>
                <a:lnTo>
                  <a:pt x="2236317" y="5689"/>
                </a:lnTo>
                <a:lnTo>
                  <a:pt x="2236317" y="19710"/>
                </a:lnTo>
                <a:lnTo>
                  <a:pt x="2242007" y="25400"/>
                </a:lnTo>
                <a:lnTo>
                  <a:pt x="2256053" y="25400"/>
                </a:lnTo>
                <a:lnTo>
                  <a:pt x="2261743" y="19710"/>
                </a:lnTo>
                <a:lnTo>
                  <a:pt x="2261743" y="5689"/>
                </a:lnTo>
                <a:lnTo>
                  <a:pt x="2256053" y="0"/>
                </a:lnTo>
                <a:close/>
              </a:path>
              <a:path w="5311775" h="25400">
                <a:moveTo>
                  <a:pt x="2205228" y="0"/>
                </a:moveTo>
                <a:lnTo>
                  <a:pt x="2191181" y="0"/>
                </a:lnTo>
                <a:lnTo>
                  <a:pt x="2185492" y="5689"/>
                </a:lnTo>
                <a:lnTo>
                  <a:pt x="2185492" y="19710"/>
                </a:lnTo>
                <a:lnTo>
                  <a:pt x="2191181" y="25400"/>
                </a:lnTo>
                <a:lnTo>
                  <a:pt x="2205228" y="25400"/>
                </a:lnTo>
                <a:lnTo>
                  <a:pt x="2210917" y="19710"/>
                </a:lnTo>
                <a:lnTo>
                  <a:pt x="2210917" y="5689"/>
                </a:lnTo>
                <a:lnTo>
                  <a:pt x="2205228" y="0"/>
                </a:lnTo>
                <a:close/>
              </a:path>
              <a:path w="5311775" h="25400">
                <a:moveTo>
                  <a:pt x="2154402" y="0"/>
                </a:moveTo>
                <a:lnTo>
                  <a:pt x="2140356" y="0"/>
                </a:lnTo>
                <a:lnTo>
                  <a:pt x="2134666" y="5689"/>
                </a:lnTo>
                <a:lnTo>
                  <a:pt x="2134666" y="19710"/>
                </a:lnTo>
                <a:lnTo>
                  <a:pt x="2140356" y="25400"/>
                </a:lnTo>
                <a:lnTo>
                  <a:pt x="2154402" y="25400"/>
                </a:lnTo>
                <a:lnTo>
                  <a:pt x="2160092" y="19710"/>
                </a:lnTo>
                <a:lnTo>
                  <a:pt x="2160092" y="5689"/>
                </a:lnTo>
                <a:lnTo>
                  <a:pt x="2154402" y="0"/>
                </a:lnTo>
                <a:close/>
              </a:path>
              <a:path w="5311775" h="25400">
                <a:moveTo>
                  <a:pt x="2103577" y="0"/>
                </a:moveTo>
                <a:lnTo>
                  <a:pt x="2089530" y="0"/>
                </a:lnTo>
                <a:lnTo>
                  <a:pt x="2083841" y="5689"/>
                </a:lnTo>
                <a:lnTo>
                  <a:pt x="2083841" y="19710"/>
                </a:lnTo>
                <a:lnTo>
                  <a:pt x="2089530" y="25400"/>
                </a:lnTo>
                <a:lnTo>
                  <a:pt x="2103577" y="25400"/>
                </a:lnTo>
                <a:lnTo>
                  <a:pt x="2109266" y="19710"/>
                </a:lnTo>
                <a:lnTo>
                  <a:pt x="2109266" y="5689"/>
                </a:lnTo>
                <a:lnTo>
                  <a:pt x="2103577" y="0"/>
                </a:lnTo>
                <a:close/>
              </a:path>
              <a:path w="5311775" h="25400">
                <a:moveTo>
                  <a:pt x="2052751" y="0"/>
                </a:moveTo>
                <a:lnTo>
                  <a:pt x="2038705" y="0"/>
                </a:lnTo>
                <a:lnTo>
                  <a:pt x="2033016" y="5689"/>
                </a:lnTo>
                <a:lnTo>
                  <a:pt x="2033016" y="19710"/>
                </a:lnTo>
                <a:lnTo>
                  <a:pt x="2038705" y="25400"/>
                </a:lnTo>
                <a:lnTo>
                  <a:pt x="2052751" y="25400"/>
                </a:lnTo>
                <a:lnTo>
                  <a:pt x="2058441" y="19710"/>
                </a:lnTo>
                <a:lnTo>
                  <a:pt x="2058441" y="5689"/>
                </a:lnTo>
                <a:lnTo>
                  <a:pt x="2052751" y="0"/>
                </a:lnTo>
                <a:close/>
              </a:path>
              <a:path w="5311775" h="25400">
                <a:moveTo>
                  <a:pt x="2001926" y="0"/>
                </a:moveTo>
                <a:lnTo>
                  <a:pt x="1987880" y="0"/>
                </a:lnTo>
                <a:lnTo>
                  <a:pt x="1982190" y="5689"/>
                </a:lnTo>
                <a:lnTo>
                  <a:pt x="1982190" y="19710"/>
                </a:lnTo>
                <a:lnTo>
                  <a:pt x="1987880" y="25400"/>
                </a:lnTo>
                <a:lnTo>
                  <a:pt x="2001926" y="25400"/>
                </a:lnTo>
                <a:lnTo>
                  <a:pt x="2007616" y="19710"/>
                </a:lnTo>
                <a:lnTo>
                  <a:pt x="2007616" y="5689"/>
                </a:lnTo>
                <a:lnTo>
                  <a:pt x="2001926" y="0"/>
                </a:lnTo>
                <a:close/>
              </a:path>
              <a:path w="5311775" h="25400">
                <a:moveTo>
                  <a:pt x="1951101" y="0"/>
                </a:moveTo>
                <a:lnTo>
                  <a:pt x="1937054" y="0"/>
                </a:lnTo>
                <a:lnTo>
                  <a:pt x="1931365" y="5689"/>
                </a:lnTo>
                <a:lnTo>
                  <a:pt x="1931365" y="19710"/>
                </a:lnTo>
                <a:lnTo>
                  <a:pt x="1937054" y="25400"/>
                </a:lnTo>
                <a:lnTo>
                  <a:pt x="1951101" y="25400"/>
                </a:lnTo>
                <a:lnTo>
                  <a:pt x="1956790" y="19710"/>
                </a:lnTo>
                <a:lnTo>
                  <a:pt x="1956790" y="5689"/>
                </a:lnTo>
                <a:lnTo>
                  <a:pt x="1951101" y="0"/>
                </a:lnTo>
                <a:close/>
              </a:path>
              <a:path w="5311775" h="25400">
                <a:moveTo>
                  <a:pt x="1900275" y="0"/>
                </a:moveTo>
                <a:lnTo>
                  <a:pt x="1886229" y="0"/>
                </a:lnTo>
                <a:lnTo>
                  <a:pt x="1880539" y="5689"/>
                </a:lnTo>
                <a:lnTo>
                  <a:pt x="1880539" y="19710"/>
                </a:lnTo>
                <a:lnTo>
                  <a:pt x="1886229" y="25400"/>
                </a:lnTo>
                <a:lnTo>
                  <a:pt x="1900275" y="25400"/>
                </a:lnTo>
                <a:lnTo>
                  <a:pt x="1905965" y="19710"/>
                </a:lnTo>
                <a:lnTo>
                  <a:pt x="1905965" y="5689"/>
                </a:lnTo>
                <a:lnTo>
                  <a:pt x="1900275" y="0"/>
                </a:lnTo>
                <a:close/>
              </a:path>
              <a:path w="5311775" h="25400">
                <a:moveTo>
                  <a:pt x="1849450" y="0"/>
                </a:moveTo>
                <a:lnTo>
                  <a:pt x="1835403" y="0"/>
                </a:lnTo>
                <a:lnTo>
                  <a:pt x="1829714" y="5689"/>
                </a:lnTo>
                <a:lnTo>
                  <a:pt x="1829714" y="19710"/>
                </a:lnTo>
                <a:lnTo>
                  <a:pt x="1835403" y="25400"/>
                </a:lnTo>
                <a:lnTo>
                  <a:pt x="1849450" y="25400"/>
                </a:lnTo>
                <a:lnTo>
                  <a:pt x="1855139" y="19710"/>
                </a:lnTo>
                <a:lnTo>
                  <a:pt x="1855139" y="5689"/>
                </a:lnTo>
                <a:lnTo>
                  <a:pt x="1849450" y="0"/>
                </a:lnTo>
                <a:close/>
              </a:path>
              <a:path w="5311775" h="25400">
                <a:moveTo>
                  <a:pt x="1798624" y="0"/>
                </a:moveTo>
                <a:lnTo>
                  <a:pt x="1784578" y="0"/>
                </a:lnTo>
                <a:lnTo>
                  <a:pt x="1778889" y="5689"/>
                </a:lnTo>
                <a:lnTo>
                  <a:pt x="1778889" y="19710"/>
                </a:lnTo>
                <a:lnTo>
                  <a:pt x="1784578" y="25400"/>
                </a:lnTo>
                <a:lnTo>
                  <a:pt x="1798624" y="25400"/>
                </a:lnTo>
                <a:lnTo>
                  <a:pt x="1804314" y="19710"/>
                </a:lnTo>
                <a:lnTo>
                  <a:pt x="1804314" y="5689"/>
                </a:lnTo>
                <a:lnTo>
                  <a:pt x="1798624" y="0"/>
                </a:lnTo>
                <a:close/>
              </a:path>
              <a:path w="5311775" h="25400">
                <a:moveTo>
                  <a:pt x="1747799" y="0"/>
                </a:moveTo>
                <a:lnTo>
                  <a:pt x="1733753" y="0"/>
                </a:lnTo>
                <a:lnTo>
                  <a:pt x="1728063" y="5689"/>
                </a:lnTo>
                <a:lnTo>
                  <a:pt x="1728063" y="19710"/>
                </a:lnTo>
                <a:lnTo>
                  <a:pt x="1733753" y="25400"/>
                </a:lnTo>
                <a:lnTo>
                  <a:pt x="1747799" y="25400"/>
                </a:lnTo>
                <a:lnTo>
                  <a:pt x="1753489" y="19710"/>
                </a:lnTo>
                <a:lnTo>
                  <a:pt x="1753489" y="5689"/>
                </a:lnTo>
                <a:lnTo>
                  <a:pt x="1747799" y="0"/>
                </a:lnTo>
                <a:close/>
              </a:path>
              <a:path w="5311775" h="25400">
                <a:moveTo>
                  <a:pt x="1696974" y="0"/>
                </a:moveTo>
                <a:lnTo>
                  <a:pt x="1682927" y="0"/>
                </a:lnTo>
                <a:lnTo>
                  <a:pt x="1677238" y="5689"/>
                </a:lnTo>
                <a:lnTo>
                  <a:pt x="1677238" y="19710"/>
                </a:lnTo>
                <a:lnTo>
                  <a:pt x="1682927" y="25400"/>
                </a:lnTo>
                <a:lnTo>
                  <a:pt x="1696974" y="25400"/>
                </a:lnTo>
                <a:lnTo>
                  <a:pt x="1702663" y="19710"/>
                </a:lnTo>
                <a:lnTo>
                  <a:pt x="1702663" y="5689"/>
                </a:lnTo>
                <a:lnTo>
                  <a:pt x="1696974" y="0"/>
                </a:lnTo>
                <a:close/>
              </a:path>
              <a:path w="5311775" h="25400">
                <a:moveTo>
                  <a:pt x="1646148" y="0"/>
                </a:moveTo>
                <a:lnTo>
                  <a:pt x="1632102" y="0"/>
                </a:lnTo>
                <a:lnTo>
                  <a:pt x="1626412" y="5689"/>
                </a:lnTo>
                <a:lnTo>
                  <a:pt x="1626412" y="19710"/>
                </a:lnTo>
                <a:lnTo>
                  <a:pt x="1632102" y="25400"/>
                </a:lnTo>
                <a:lnTo>
                  <a:pt x="1646148" y="25400"/>
                </a:lnTo>
                <a:lnTo>
                  <a:pt x="1651838" y="19710"/>
                </a:lnTo>
                <a:lnTo>
                  <a:pt x="1651838" y="5689"/>
                </a:lnTo>
                <a:lnTo>
                  <a:pt x="1646148" y="0"/>
                </a:lnTo>
                <a:close/>
              </a:path>
              <a:path w="5311775" h="25400">
                <a:moveTo>
                  <a:pt x="1595323" y="0"/>
                </a:moveTo>
                <a:lnTo>
                  <a:pt x="1581277" y="0"/>
                </a:lnTo>
                <a:lnTo>
                  <a:pt x="1575587" y="5689"/>
                </a:lnTo>
                <a:lnTo>
                  <a:pt x="1575587" y="19710"/>
                </a:lnTo>
                <a:lnTo>
                  <a:pt x="1581277" y="25400"/>
                </a:lnTo>
                <a:lnTo>
                  <a:pt x="1595323" y="25400"/>
                </a:lnTo>
                <a:lnTo>
                  <a:pt x="1601012" y="19710"/>
                </a:lnTo>
                <a:lnTo>
                  <a:pt x="1601012" y="5689"/>
                </a:lnTo>
                <a:lnTo>
                  <a:pt x="1595323" y="0"/>
                </a:lnTo>
                <a:close/>
              </a:path>
              <a:path w="5311775" h="25400">
                <a:moveTo>
                  <a:pt x="1544497" y="0"/>
                </a:moveTo>
                <a:lnTo>
                  <a:pt x="1530451" y="0"/>
                </a:lnTo>
                <a:lnTo>
                  <a:pt x="1524761" y="5689"/>
                </a:lnTo>
                <a:lnTo>
                  <a:pt x="1524761" y="19710"/>
                </a:lnTo>
                <a:lnTo>
                  <a:pt x="1530451" y="25400"/>
                </a:lnTo>
                <a:lnTo>
                  <a:pt x="1544497" y="25400"/>
                </a:lnTo>
                <a:lnTo>
                  <a:pt x="1550187" y="19710"/>
                </a:lnTo>
                <a:lnTo>
                  <a:pt x="1550187" y="5689"/>
                </a:lnTo>
                <a:lnTo>
                  <a:pt x="1544497" y="0"/>
                </a:lnTo>
                <a:close/>
              </a:path>
              <a:path w="5311775" h="25400">
                <a:moveTo>
                  <a:pt x="1493672" y="0"/>
                </a:moveTo>
                <a:lnTo>
                  <a:pt x="1479626" y="0"/>
                </a:lnTo>
                <a:lnTo>
                  <a:pt x="1473936" y="5689"/>
                </a:lnTo>
                <a:lnTo>
                  <a:pt x="1473936" y="19710"/>
                </a:lnTo>
                <a:lnTo>
                  <a:pt x="1479626" y="25400"/>
                </a:lnTo>
                <a:lnTo>
                  <a:pt x="1493672" y="25400"/>
                </a:lnTo>
                <a:lnTo>
                  <a:pt x="1499361" y="19710"/>
                </a:lnTo>
                <a:lnTo>
                  <a:pt x="1499361" y="5689"/>
                </a:lnTo>
                <a:lnTo>
                  <a:pt x="1493672" y="0"/>
                </a:lnTo>
                <a:close/>
              </a:path>
              <a:path w="5311775" h="25400">
                <a:moveTo>
                  <a:pt x="1442847" y="0"/>
                </a:moveTo>
                <a:lnTo>
                  <a:pt x="1428800" y="0"/>
                </a:lnTo>
                <a:lnTo>
                  <a:pt x="1423111" y="5689"/>
                </a:lnTo>
                <a:lnTo>
                  <a:pt x="1423111" y="19710"/>
                </a:lnTo>
                <a:lnTo>
                  <a:pt x="1428800" y="25400"/>
                </a:lnTo>
                <a:lnTo>
                  <a:pt x="1442847" y="25400"/>
                </a:lnTo>
                <a:lnTo>
                  <a:pt x="1448536" y="19710"/>
                </a:lnTo>
                <a:lnTo>
                  <a:pt x="1448536" y="5689"/>
                </a:lnTo>
                <a:lnTo>
                  <a:pt x="1442847" y="0"/>
                </a:lnTo>
                <a:close/>
              </a:path>
              <a:path w="5311775" h="25400">
                <a:moveTo>
                  <a:pt x="1392021" y="0"/>
                </a:moveTo>
                <a:lnTo>
                  <a:pt x="1377975" y="0"/>
                </a:lnTo>
                <a:lnTo>
                  <a:pt x="1372285" y="5689"/>
                </a:lnTo>
                <a:lnTo>
                  <a:pt x="1372285" y="19710"/>
                </a:lnTo>
                <a:lnTo>
                  <a:pt x="1377975" y="25400"/>
                </a:lnTo>
                <a:lnTo>
                  <a:pt x="1392021" y="25400"/>
                </a:lnTo>
                <a:lnTo>
                  <a:pt x="1397711" y="19710"/>
                </a:lnTo>
                <a:lnTo>
                  <a:pt x="1397711" y="5689"/>
                </a:lnTo>
                <a:lnTo>
                  <a:pt x="1392021" y="0"/>
                </a:lnTo>
                <a:close/>
              </a:path>
              <a:path w="5311775" h="25400">
                <a:moveTo>
                  <a:pt x="1341196" y="0"/>
                </a:moveTo>
                <a:lnTo>
                  <a:pt x="1327150" y="0"/>
                </a:lnTo>
                <a:lnTo>
                  <a:pt x="1321460" y="5689"/>
                </a:lnTo>
                <a:lnTo>
                  <a:pt x="1321460" y="19710"/>
                </a:lnTo>
                <a:lnTo>
                  <a:pt x="1327150" y="25400"/>
                </a:lnTo>
                <a:lnTo>
                  <a:pt x="1341196" y="25400"/>
                </a:lnTo>
                <a:lnTo>
                  <a:pt x="1346885" y="19710"/>
                </a:lnTo>
                <a:lnTo>
                  <a:pt x="1346885" y="5689"/>
                </a:lnTo>
                <a:lnTo>
                  <a:pt x="1341196" y="0"/>
                </a:lnTo>
                <a:close/>
              </a:path>
              <a:path w="5311775" h="25400">
                <a:moveTo>
                  <a:pt x="1290370" y="0"/>
                </a:moveTo>
                <a:lnTo>
                  <a:pt x="1276324" y="0"/>
                </a:lnTo>
                <a:lnTo>
                  <a:pt x="1270634" y="5689"/>
                </a:lnTo>
                <a:lnTo>
                  <a:pt x="1270634" y="19710"/>
                </a:lnTo>
                <a:lnTo>
                  <a:pt x="1276324" y="25400"/>
                </a:lnTo>
                <a:lnTo>
                  <a:pt x="1290370" y="25400"/>
                </a:lnTo>
                <a:lnTo>
                  <a:pt x="1296060" y="19710"/>
                </a:lnTo>
                <a:lnTo>
                  <a:pt x="1296060" y="5689"/>
                </a:lnTo>
                <a:lnTo>
                  <a:pt x="1290370" y="0"/>
                </a:lnTo>
                <a:close/>
              </a:path>
              <a:path w="5311775" h="25400">
                <a:moveTo>
                  <a:pt x="1239545" y="0"/>
                </a:moveTo>
                <a:lnTo>
                  <a:pt x="1225499" y="0"/>
                </a:lnTo>
                <a:lnTo>
                  <a:pt x="1219809" y="5689"/>
                </a:lnTo>
                <a:lnTo>
                  <a:pt x="1219809" y="19710"/>
                </a:lnTo>
                <a:lnTo>
                  <a:pt x="1225499" y="25400"/>
                </a:lnTo>
                <a:lnTo>
                  <a:pt x="1239545" y="25400"/>
                </a:lnTo>
                <a:lnTo>
                  <a:pt x="1245234" y="19710"/>
                </a:lnTo>
                <a:lnTo>
                  <a:pt x="1245234" y="5689"/>
                </a:lnTo>
                <a:lnTo>
                  <a:pt x="1239545" y="0"/>
                </a:lnTo>
                <a:close/>
              </a:path>
              <a:path w="5311775" h="25400">
                <a:moveTo>
                  <a:pt x="1188720" y="0"/>
                </a:moveTo>
                <a:lnTo>
                  <a:pt x="1174673" y="0"/>
                </a:lnTo>
                <a:lnTo>
                  <a:pt x="1168984" y="5689"/>
                </a:lnTo>
                <a:lnTo>
                  <a:pt x="1168984" y="19710"/>
                </a:lnTo>
                <a:lnTo>
                  <a:pt x="1174673" y="25400"/>
                </a:lnTo>
                <a:lnTo>
                  <a:pt x="1188720" y="25400"/>
                </a:lnTo>
                <a:lnTo>
                  <a:pt x="1194409" y="19710"/>
                </a:lnTo>
                <a:lnTo>
                  <a:pt x="1194409" y="5689"/>
                </a:lnTo>
                <a:lnTo>
                  <a:pt x="1188720" y="0"/>
                </a:lnTo>
                <a:close/>
              </a:path>
              <a:path w="5311775" h="25400">
                <a:moveTo>
                  <a:pt x="1137894" y="0"/>
                </a:moveTo>
                <a:lnTo>
                  <a:pt x="1123848" y="0"/>
                </a:lnTo>
                <a:lnTo>
                  <a:pt x="1118158" y="5689"/>
                </a:lnTo>
                <a:lnTo>
                  <a:pt x="1118158" y="19710"/>
                </a:lnTo>
                <a:lnTo>
                  <a:pt x="1123848" y="25400"/>
                </a:lnTo>
                <a:lnTo>
                  <a:pt x="1137894" y="25400"/>
                </a:lnTo>
                <a:lnTo>
                  <a:pt x="1143584" y="19710"/>
                </a:lnTo>
                <a:lnTo>
                  <a:pt x="1143584" y="5689"/>
                </a:lnTo>
                <a:lnTo>
                  <a:pt x="1137894" y="0"/>
                </a:lnTo>
                <a:close/>
              </a:path>
              <a:path w="5311775" h="25400">
                <a:moveTo>
                  <a:pt x="1087069" y="0"/>
                </a:moveTo>
                <a:lnTo>
                  <a:pt x="1073023" y="0"/>
                </a:lnTo>
                <a:lnTo>
                  <a:pt x="1067333" y="5689"/>
                </a:lnTo>
                <a:lnTo>
                  <a:pt x="1067333" y="19710"/>
                </a:lnTo>
                <a:lnTo>
                  <a:pt x="1073023" y="25400"/>
                </a:lnTo>
                <a:lnTo>
                  <a:pt x="1087069" y="25400"/>
                </a:lnTo>
                <a:lnTo>
                  <a:pt x="1092758" y="19710"/>
                </a:lnTo>
                <a:lnTo>
                  <a:pt x="1092758" y="5689"/>
                </a:lnTo>
                <a:lnTo>
                  <a:pt x="1087069" y="0"/>
                </a:lnTo>
                <a:close/>
              </a:path>
              <a:path w="5311775" h="25400">
                <a:moveTo>
                  <a:pt x="1036243" y="0"/>
                </a:moveTo>
                <a:lnTo>
                  <a:pt x="1022197" y="0"/>
                </a:lnTo>
                <a:lnTo>
                  <a:pt x="1016507" y="5689"/>
                </a:lnTo>
                <a:lnTo>
                  <a:pt x="1016507" y="19710"/>
                </a:lnTo>
                <a:lnTo>
                  <a:pt x="1022197" y="25400"/>
                </a:lnTo>
                <a:lnTo>
                  <a:pt x="1036243" y="25400"/>
                </a:lnTo>
                <a:lnTo>
                  <a:pt x="1041933" y="19710"/>
                </a:lnTo>
                <a:lnTo>
                  <a:pt x="1041933" y="5689"/>
                </a:lnTo>
                <a:lnTo>
                  <a:pt x="1036243" y="0"/>
                </a:lnTo>
                <a:close/>
              </a:path>
              <a:path w="5311775" h="25400">
                <a:moveTo>
                  <a:pt x="985418" y="0"/>
                </a:moveTo>
                <a:lnTo>
                  <a:pt x="971372" y="0"/>
                </a:lnTo>
                <a:lnTo>
                  <a:pt x="965682" y="5689"/>
                </a:lnTo>
                <a:lnTo>
                  <a:pt x="965682" y="19710"/>
                </a:lnTo>
                <a:lnTo>
                  <a:pt x="971372" y="25400"/>
                </a:lnTo>
                <a:lnTo>
                  <a:pt x="985418" y="25400"/>
                </a:lnTo>
                <a:lnTo>
                  <a:pt x="991107" y="19710"/>
                </a:lnTo>
                <a:lnTo>
                  <a:pt x="991107" y="5689"/>
                </a:lnTo>
                <a:lnTo>
                  <a:pt x="985418" y="0"/>
                </a:lnTo>
                <a:close/>
              </a:path>
              <a:path w="5311775" h="25400">
                <a:moveTo>
                  <a:pt x="934593" y="0"/>
                </a:moveTo>
                <a:lnTo>
                  <a:pt x="920546" y="0"/>
                </a:lnTo>
                <a:lnTo>
                  <a:pt x="914857" y="5689"/>
                </a:lnTo>
                <a:lnTo>
                  <a:pt x="914857" y="19710"/>
                </a:lnTo>
                <a:lnTo>
                  <a:pt x="920546" y="25400"/>
                </a:lnTo>
                <a:lnTo>
                  <a:pt x="934593" y="25400"/>
                </a:lnTo>
                <a:lnTo>
                  <a:pt x="940282" y="19710"/>
                </a:lnTo>
                <a:lnTo>
                  <a:pt x="940282" y="5689"/>
                </a:lnTo>
                <a:lnTo>
                  <a:pt x="934593" y="0"/>
                </a:lnTo>
                <a:close/>
              </a:path>
              <a:path w="5311775" h="25400">
                <a:moveTo>
                  <a:pt x="883767" y="0"/>
                </a:moveTo>
                <a:lnTo>
                  <a:pt x="869721" y="0"/>
                </a:lnTo>
                <a:lnTo>
                  <a:pt x="864031" y="5689"/>
                </a:lnTo>
                <a:lnTo>
                  <a:pt x="864031" y="19710"/>
                </a:lnTo>
                <a:lnTo>
                  <a:pt x="869721" y="25400"/>
                </a:lnTo>
                <a:lnTo>
                  <a:pt x="883767" y="25400"/>
                </a:lnTo>
                <a:lnTo>
                  <a:pt x="889457" y="19710"/>
                </a:lnTo>
                <a:lnTo>
                  <a:pt x="889457" y="5689"/>
                </a:lnTo>
                <a:lnTo>
                  <a:pt x="883767" y="0"/>
                </a:lnTo>
                <a:close/>
              </a:path>
              <a:path w="5311775" h="25400">
                <a:moveTo>
                  <a:pt x="832942" y="0"/>
                </a:moveTo>
                <a:lnTo>
                  <a:pt x="818896" y="0"/>
                </a:lnTo>
                <a:lnTo>
                  <a:pt x="813206" y="5689"/>
                </a:lnTo>
                <a:lnTo>
                  <a:pt x="813206" y="19710"/>
                </a:lnTo>
                <a:lnTo>
                  <a:pt x="818896" y="25400"/>
                </a:lnTo>
                <a:lnTo>
                  <a:pt x="832942" y="25400"/>
                </a:lnTo>
                <a:lnTo>
                  <a:pt x="838631" y="19710"/>
                </a:lnTo>
                <a:lnTo>
                  <a:pt x="838631" y="5689"/>
                </a:lnTo>
                <a:lnTo>
                  <a:pt x="832942" y="0"/>
                </a:lnTo>
                <a:close/>
              </a:path>
              <a:path w="5311775" h="25400">
                <a:moveTo>
                  <a:pt x="782116" y="0"/>
                </a:moveTo>
                <a:lnTo>
                  <a:pt x="768070" y="0"/>
                </a:lnTo>
                <a:lnTo>
                  <a:pt x="762380" y="5689"/>
                </a:lnTo>
                <a:lnTo>
                  <a:pt x="762380" y="19710"/>
                </a:lnTo>
                <a:lnTo>
                  <a:pt x="768070" y="25400"/>
                </a:lnTo>
                <a:lnTo>
                  <a:pt x="782116" y="25400"/>
                </a:lnTo>
                <a:lnTo>
                  <a:pt x="787806" y="19710"/>
                </a:lnTo>
                <a:lnTo>
                  <a:pt x="787806" y="5689"/>
                </a:lnTo>
                <a:lnTo>
                  <a:pt x="782116" y="0"/>
                </a:lnTo>
                <a:close/>
              </a:path>
              <a:path w="5311775" h="25400">
                <a:moveTo>
                  <a:pt x="731291" y="0"/>
                </a:moveTo>
                <a:lnTo>
                  <a:pt x="717245" y="0"/>
                </a:lnTo>
                <a:lnTo>
                  <a:pt x="711555" y="5689"/>
                </a:lnTo>
                <a:lnTo>
                  <a:pt x="711555" y="19710"/>
                </a:lnTo>
                <a:lnTo>
                  <a:pt x="717245" y="25400"/>
                </a:lnTo>
                <a:lnTo>
                  <a:pt x="731291" y="25400"/>
                </a:lnTo>
                <a:lnTo>
                  <a:pt x="736980" y="19710"/>
                </a:lnTo>
                <a:lnTo>
                  <a:pt x="736980" y="5689"/>
                </a:lnTo>
                <a:lnTo>
                  <a:pt x="731291" y="0"/>
                </a:lnTo>
                <a:close/>
              </a:path>
              <a:path w="5311775" h="25400">
                <a:moveTo>
                  <a:pt x="680466" y="0"/>
                </a:moveTo>
                <a:lnTo>
                  <a:pt x="666419" y="0"/>
                </a:lnTo>
                <a:lnTo>
                  <a:pt x="660730" y="5689"/>
                </a:lnTo>
                <a:lnTo>
                  <a:pt x="660730" y="19710"/>
                </a:lnTo>
                <a:lnTo>
                  <a:pt x="666419" y="25400"/>
                </a:lnTo>
                <a:lnTo>
                  <a:pt x="680466" y="25400"/>
                </a:lnTo>
                <a:lnTo>
                  <a:pt x="686155" y="19710"/>
                </a:lnTo>
                <a:lnTo>
                  <a:pt x="686155" y="5689"/>
                </a:lnTo>
                <a:lnTo>
                  <a:pt x="680466" y="0"/>
                </a:lnTo>
                <a:close/>
              </a:path>
              <a:path w="5311775" h="25400">
                <a:moveTo>
                  <a:pt x="629640" y="0"/>
                </a:moveTo>
                <a:lnTo>
                  <a:pt x="615594" y="0"/>
                </a:lnTo>
                <a:lnTo>
                  <a:pt x="609904" y="5689"/>
                </a:lnTo>
                <a:lnTo>
                  <a:pt x="609904" y="19710"/>
                </a:lnTo>
                <a:lnTo>
                  <a:pt x="615594" y="25400"/>
                </a:lnTo>
                <a:lnTo>
                  <a:pt x="629640" y="25400"/>
                </a:lnTo>
                <a:lnTo>
                  <a:pt x="635330" y="19710"/>
                </a:lnTo>
                <a:lnTo>
                  <a:pt x="635330" y="5689"/>
                </a:lnTo>
                <a:lnTo>
                  <a:pt x="629640" y="0"/>
                </a:lnTo>
                <a:close/>
              </a:path>
              <a:path w="5311775" h="25400">
                <a:moveTo>
                  <a:pt x="578815" y="0"/>
                </a:moveTo>
                <a:lnTo>
                  <a:pt x="564769" y="0"/>
                </a:lnTo>
                <a:lnTo>
                  <a:pt x="559079" y="5689"/>
                </a:lnTo>
                <a:lnTo>
                  <a:pt x="559079" y="19710"/>
                </a:lnTo>
                <a:lnTo>
                  <a:pt x="564769" y="25400"/>
                </a:lnTo>
                <a:lnTo>
                  <a:pt x="578815" y="25400"/>
                </a:lnTo>
                <a:lnTo>
                  <a:pt x="584504" y="19710"/>
                </a:lnTo>
                <a:lnTo>
                  <a:pt x="584504" y="5689"/>
                </a:lnTo>
                <a:lnTo>
                  <a:pt x="578815" y="0"/>
                </a:lnTo>
                <a:close/>
              </a:path>
              <a:path w="5311775" h="25400">
                <a:moveTo>
                  <a:pt x="527989" y="0"/>
                </a:moveTo>
                <a:lnTo>
                  <a:pt x="513943" y="0"/>
                </a:lnTo>
                <a:lnTo>
                  <a:pt x="508253" y="5689"/>
                </a:lnTo>
                <a:lnTo>
                  <a:pt x="508253" y="19710"/>
                </a:lnTo>
                <a:lnTo>
                  <a:pt x="513943" y="25400"/>
                </a:lnTo>
                <a:lnTo>
                  <a:pt x="527989" y="25400"/>
                </a:lnTo>
                <a:lnTo>
                  <a:pt x="533679" y="19710"/>
                </a:lnTo>
                <a:lnTo>
                  <a:pt x="533679" y="5689"/>
                </a:lnTo>
                <a:lnTo>
                  <a:pt x="527989" y="0"/>
                </a:lnTo>
                <a:close/>
              </a:path>
              <a:path w="5311775" h="25400">
                <a:moveTo>
                  <a:pt x="477164" y="0"/>
                </a:moveTo>
                <a:lnTo>
                  <a:pt x="463118" y="0"/>
                </a:lnTo>
                <a:lnTo>
                  <a:pt x="457428" y="5689"/>
                </a:lnTo>
                <a:lnTo>
                  <a:pt x="457428" y="19710"/>
                </a:lnTo>
                <a:lnTo>
                  <a:pt x="463118" y="25400"/>
                </a:lnTo>
                <a:lnTo>
                  <a:pt x="477164" y="25400"/>
                </a:lnTo>
                <a:lnTo>
                  <a:pt x="482853" y="19710"/>
                </a:lnTo>
                <a:lnTo>
                  <a:pt x="482853" y="5689"/>
                </a:lnTo>
                <a:lnTo>
                  <a:pt x="477164" y="0"/>
                </a:lnTo>
                <a:close/>
              </a:path>
              <a:path w="5311775" h="25400">
                <a:moveTo>
                  <a:pt x="426338" y="0"/>
                </a:moveTo>
                <a:lnTo>
                  <a:pt x="412292" y="0"/>
                </a:lnTo>
                <a:lnTo>
                  <a:pt x="406603" y="5689"/>
                </a:lnTo>
                <a:lnTo>
                  <a:pt x="406603" y="19710"/>
                </a:lnTo>
                <a:lnTo>
                  <a:pt x="412292" y="25400"/>
                </a:lnTo>
                <a:lnTo>
                  <a:pt x="426338" y="25400"/>
                </a:lnTo>
                <a:lnTo>
                  <a:pt x="432028" y="19710"/>
                </a:lnTo>
                <a:lnTo>
                  <a:pt x="432028" y="5689"/>
                </a:lnTo>
                <a:lnTo>
                  <a:pt x="426338" y="0"/>
                </a:lnTo>
                <a:close/>
              </a:path>
              <a:path w="5311775" h="25400">
                <a:moveTo>
                  <a:pt x="375513" y="0"/>
                </a:moveTo>
                <a:lnTo>
                  <a:pt x="361467" y="0"/>
                </a:lnTo>
                <a:lnTo>
                  <a:pt x="355777" y="5689"/>
                </a:lnTo>
                <a:lnTo>
                  <a:pt x="355777" y="19710"/>
                </a:lnTo>
                <a:lnTo>
                  <a:pt x="361467" y="25400"/>
                </a:lnTo>
                <a:lnTo>
                  <a:pt x="375513" y="25400"/>
                </a:lnTo>
                <a:lnTo>
                  <a:pt x="381203" y="19710"/>
                </a:lnTo>
                <a:lnTo>
                  <a:pt x="381203" y="5689"/>
                </a:lnTo>
                <a:lnTo>
                  <a:pt x="375513" y="0"/>
                </a:lnTo>
                <a:close/>
              </a:path>
              <a:path w="5311775" h="25400">
                <a:moveTo>
                  <a:pt x="324688" y="0"/>
                </a:moveTo>
                <a:lnTo>
                  <a:pt x="310641" y="0"/>
                </a:lnTo>
                <a:lnTo>
                  <a:pt x="304952" y="5689"/>
                </a:lnTo>
                <a:lnTo>
                  <a:pt x="304952" y="19710"/>
                </a:lnTo>
                <a:lnTo>
                  <a:pt x="310641" y="25400"/>
                </a:lnTo>
                <a:lnTo>
                  <a:pt x="324688" y="25400"/>
                </a:lnTo>
                <a:lnTo>
                  <a:pt x="330377" y="19710"/>
                </a:lnTo>
                <a:lnTo>
                  <a:pt x="330377" y="5689"/>
                </a:lnTo>
                <a:lnTo>
                  <a:pt x="324688" y="0"/>
                </a:lnTo>
                <a:close/>
              </a:path>
              <a:path w="5311775" h="25400">
                <a:moveTo>
                  <a:pt x="273862" y="0"/>
                </a:moveTo>
                <a:lnTo>
                  <a:pt x="259816" y="0"/>
                </a:lnTo>
                <a:lnTo>
                  <a:pt x="254126" y="5689"/>
                </a:lnTo>
                <a:lnTo>
                  <a:pt x="254126" y="19710"/>
                </a:lnTo>
                <a:lnTo>
                  <a:pt x="259816" y="25400"/>
                </a:lnTo>
                <a:lnTo>
                  <a:pt x="273862" y="25400"/>
                </a:lnTo>
                <a:lnTo>
                  <a:pt x="279552" y="19710"/>
                </a:lnTo>
                <a:lnTo>
                  <a:pt x="279552" y="5689"/>
                </a:lnTo>
                <a:lnTo>
                  <a:pt x="273862" y="0"/>
                </a:lnTo>
                <a:close/>
              </a:path>
              <a:path w="5311775" h="25400">
                <a:moveTo>
                  <a:pt x="223037" y="0"/>
                </a:moveTo>
                <a:lnTo>
                  <a:pt x="208991" y="0"/>
                </a:lnTo>
                <a:lnTo>
                  <a:pt x="203301" y="5689"/>
                </a:lnTo>
                <a:lnTo>
                  <a:pt x="203301" y="19710"/>
                </a:lnTo>
                <a:lnTo>
                  <a:pt x="208991" y="25400"/>
                </a:lnTo>
                <a:lnTo>
                  <a:pt x="223037" y="25400"/>
                </a:lnTo>
                <a:lnTo>
                  <a:pt x="228726" y="19710"/>
                </a:lnTo>
                <a:lnTo>
                  <a:pt x="228726" y="5689"/>
                </a:lnTo>
                <a:lnTo>
                  <a:pt x="223037" y="0"/>
                </a:lnTo>
                <a:close/>
              </a:path>
              <a:path w="5311775" h="25400">
                <a:moveTo>
                  <a:pt x="172212" y="0"/>
                </a:moveTo>
                <a:lnTo>
                  <a:pt x="158165" y="0"/>
                </a:lnTo>
                <a:lnTo>
                  <a:pt x="152476" y="5689"/>
                </a:lnTo>
                <a:lnTo>
                  <a:pt x="152476" y="19710"/>
                </a:lnTo>
                <a:lnTo>
                  <a:pt x="158165" y="25400"/>
                </a:lnTo>
                <a:lnTo>
                  <a:pt x="172212" y="25400"/>
                </a:lnTo>
                <a:lnTo>
                  <a:pt x="177901" y="19710"/>
                </a:lnTo>
                <a:lnTo>
                  <a:pt x="177901" y="5689"/>
                </a:lnTo>
                <a:lnTo>
                  <a:pt x="172212" y="0"/>
                </a:lnTo>
                <a:close/>
              </a:path>
              <a:path w="5311775" h="25400">
                <a:moveTo>
                  <a:pt x="121386" y="0"/>
                </a:moveTo>
                <a:lnTo>
                  <a:pt x="107340" y="0"/>
                </a:lnTo>
                <a:lnTo>
                  <a:pt x="101650" y="5689"/>
                </a:lnTo>
                <a:lnTo>
                  <a:pt x="101650" y="19710"/>
                </a:lnTo>
                <a:lnTo>
                  <a:pt x="107340" y="25400"/>
                </a:lnTo>
                <a:lnTo>
                  <a:pt x="121386" y="25400"/>
                </a:lnTo>
                <a:lnTo>
                  <a:pt x="127076" y="19710"/>
                </a:lnTo>
                <a:lnTo>
                  <a:pt x="127076" y="5689"/>
                </a:lnTo>
                <a:lnTo>
                  <a:pt x="121386" y="0"/>
                </a:lnTo>
                <a:close/>
              </a:path>
              <a:path w="5311775" h="25400">
                <a:moveTo>
                  <a:pt x="70561" y="0"/>
                </a:moveTo>
                <a:lnTo>
                  <a:pt x="56514" y="0"/>
                </a:lnTo>
                <a:lnTo>
                  <a:pt x="50825" y="5689"/>
                </a:lnTo>
                <a:lnTo>
                  <a:pt x="50825" y="19710"/>
                </a:lnTo>
                <a:lnTo>
                  <a:pt x="56514" y="25400"/>
                </a:lnTo>
                <a:lnTo>
                  <a:pt x="70561" y="25400"/>
                </a:lnTo>
                <a:lnTo>
                  <a:pt x="76250" y="19710"/>
                </a:lnTo>
                <a:lnTo>
                  <a:pt x="76250" y="5689"/>
                </a:lnTo>
                <a:lnTo>
                  <a:pt x="70561" y="0"/>
                </a:lnTo>
                <a:close/>
              </a:path>
              <a:path w="5311775" h="25400">
                <a:moveTo>
                  <a:pt x="19735" y="0"/>
                </a:moveTo>
                <a:lnTo>
                  <a:pt x="5689" y="0"/>
                </a:lnTo>
                <a:lnTo>
                  <a:pt x="0" y="5689"/>
                </a:lnTo>
                <a:lnTo>
                  <a:pt x="0" y="19710"/>
                </a:lnTo>
                <a:lnTo>
                  <a:pt x="5689" y="25400"/>
                </a:lnTo>
                <a:lnTo>
                  <a:pt x="19735" y="25400"/>
                </a:lnTo>
                <a:lnTo>
                  <a:pt x="25425" y="19710"/>
                </a:lnTo>
                <a:lnTo>
                  <a:pt x="25425" y="5689"/>
                </a:lnTo>
                <a:lnTo>
                  <a:pt x="19735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endParaRPr>
              <a:solidFill>
                <a:srgbClr val="A6A6A6"/>
              </a:solidFill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6026759" y="4740123"/>
            <a:ext cx="2564130" cy="155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" algn="just">
              <a:lnSpc>
                <a:spcPct val="100000"/>
              </a:lnSpc>
            </a:pPr>
            <a:r>
              <a:rPr sz="2000" spc="5" dirty="0">
                <a:solidFill>
                  <a:srgbClr val="000000"/>
                </a:solidFill>
                <a:latin typeface="Arial"/>
                <a:cs typeface="Arial"/>
              </a:rPr>
              <a:t>Image</a:t>
            </a:r>
            <a:r>
              <a:rPr sz="2000" spc="-2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Arial"/>
                <a:cs typeface="Arial"/>
              </a:rPr>
              <a:t>Colors:</a:t>
            </a:r>
            <a:endParaRPr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19800"/>
              </a:lnSpc>
              <a:spcBef>
                <a:spcPts val="500"/>
              </a:spcBef>
            </a:pP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Dominant</a:t>
            </a:r>
            <a:r>
              <a:rPr sz="1600" spc="-2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r>
              <a:rPr sz="1600" spc="-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Background 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Dominant</a:t>
            </a:r>
            <a:r>
              <a:rPr sz="1600" spc="-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r>
              <a:rPr sz="1600" spc="-1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00"/>
                </a:solidFill>
                <a:latin typeface="Arial"/>
                <a:cs typeface="Arial"/>
              </a:rPr>
              <a:t>Foreground 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Dominant</a:t>
            </a:r>
            <a:r>
              <a:rPr sz="1600" spc="-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Colors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80"/>
              </a:spcBef>
            </a:pPr>
            <a:r>
              <a:rPr sz="1600" spc="5" dirty="0">
                <a:solidFill>
                  <a:srgbClr val="000000"/>
                </a:solidFill>
                <a:latin typeface="Arial"/>
                <a:cs typeface="Arial"/>
              </a:rPr>
              <a:t>Accent</a:t>
            </a:r>
            <a:r>
              <a:rPr sz="1600" spc="-1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000000"/>
                </a:solidFill>
                <a:latin typeface="Arial"/>
                <a:cs typeface="Arial"/>
              </a:rPr>
              <a:t>Color</a:t>
            </a:r>
            <a:endParaRPr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8769959" y="5108479"/>
            <a:ext cx="544830" cy="11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800"/>
              </a:lnSpc>
            </a:pPr>
            <a:r>
              <a:rPr sz="1600" spc="-15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600" spc="4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600" spc="-5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e  </a:t>
            </a:r>
            <a:r>
              <a:rPr sz="1600" spc="-20" dirty="0">
                <a:solidFill>
                  <a:srgbClr val="000000"/>
                </a:solidFill>
                <a:latin typeface="Arial"/>
                <a:cs typeface="Arial"/>
              </a:rPr>
              <a:t>Grey  </a:t>
            </a:r>
            <a:r>
              <a:rPr sz="1600" spc="-15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600" spc="1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600" spc="4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600" spc="-5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000000"/>
                </a:solidFill>
                <a:latin typeface="Arial"/>
                <a:cs typeface="Arial"/>
              </a:rPr>
              <a:t>e  </a:t>
            </a:r>
            <a:r>
              <a:rPr sz="1600" spc="20" dirty="0">
                <a:solidFill>
                  <a:srgbClr val="000000"/>
                </a:solidFill>
                <a:latin typeface="Arial"/>
                <a:cs typeface="Arial"/>
              </a:rPr>
              <a:t>Blue</a:t>
            </a:r>
            <a:endParaRPr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object 6"/>
          <p:cNvSpPr txBox="1"/>
          <p:nvPr/>
        </p:nvSpPr>
        <p:spPr>
          <a:xfrm>
            <a:off x="6041694" y="1518493"/>
            <a:ext cx="17094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Type of</a:t>
            </a:r>
            <a:r>
              <a:rPr sz="2000" spc="-1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Image:</a:t>
            </a:r>
          </a:p>
        </p:txBody>
      </p:sp>
    </p:spTree>
    <p:extLst>
      <p:ext uri="{BB962C8B-B14F-4D97-AF65-F5344CB8AC3E}">
        <p14:creationId xmlns:p14="http://schemas.microsoft.com/office/powerpoint/2010/main" val="31758254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APIs</a:t>
            </a:r>
          </a:p>
        </p:txBody>
      </p:sp>
      <p:sp>
        <p:nvSpPr>
          <p:cNvPr id="15" name="object 3"/>
          <p:cNvSpPr/>
          <p:nvPr/>
        </p:nvSpPr>
        <p:spPr>
          <a:xfrm>
            <a:off x="685800" y="1511300"/>
            <a:ext cx="4330700" cy="494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6622884" y="1005078"/>
            <a:ext cx="3717925" cy="5151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0" dirty="0">
                <a:solidFill>
                  <a:srgbClr val="000000"/>
                </a:solidFill>
                <a:latin typeface="Consolas"/>
                <a:cs typeface="Consolas"/>
              </a:rPr>
              <a:t>JSON: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101600">
              <a:lnSpc>
                <a:spcPct val="100000"/>
              </a:lnSpc>
              <a:spcBef>
                <a:spcPts val="20"/>
              </a:spcBef>
            </a:pPr>
            <a:r>
              <a:rPr sz="1400" spc="5" dirty="0">
                <a:solidFill>
                  <a:srgbClr val="000000"/>
                </a:solidFill>
                <a:latin typeface="Consolas"/>
                <a:cs typeface="Consolas"/>
              </a:rPr>
              <a:t>"language":</a:t>
            </a:r>
            <a:r>
              <a:rPr sz="1400" spc="2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00"/>
                </a:solidFill>
                <a:latin typeface="Consolas"/>
                <a:cs typeface="Consolas"/>
              </a:rPr>
              <a:t>"en",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101600" marR="1626870">
              <a:lnSpc>
                <a:spcPct val="101200"/>
              </a:lnSpc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"orientation":</a:t>
            </a:r>
            <a:r>
              <a:rPr sz="1400" spc="-9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"Up",  </a:t>
            </a:r>
            <a:r>
              <a:rPr sz="1400" spc="15" dirty="0">
                <a:solidFill>
                  <a:srgbClr val="000000"/>
                </a:solidFill>
                <a:latin typeface="Consolas"/>
                <a:cs typeface="Consolas"/>
              </a:rPr>
              <a:t>"regions":</a:t>
            </a:r>
            <a:r>
              <a:rPr sz="1400" spc="-12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</a:p>
          <a:p>
            <a:pPr marR="3230880" algn="ctr">
              <a:lnSpc>
                <a:spcPts val="1600"/>
              </a:lnSpc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292100" marR="360680">
              <a:lnSpc>
                <a:spcPct val="101200"/>
              </a:lnSpc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"boundingBox":</a:t>
            </a:r>
            <a:r>
              <a:rPr sz="1400" spc="-4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"41,77,918,440", 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"lines":</a:t>
            </a:r>
            <a:r>
              <a:rPr sz="1400" spc="-1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</a:p>
          <a:p>
            <a:pPr marL="3810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469900" marR="267970">
              <a:lnSpc>
                <a:spcPts val="1600"/>
              </a:lnSpc>
              <a:spcBef>
                <a:spcPts val="140"/>
              </a:spcBef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"boundingBox":</a:t>
            </a:r>
            <a:r>
              <a:rPr sz="1400" spc="-9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"41,77,723,89",  "words":</a:t>
            </a:r>
            <a:r>
              <a:rPr sz="1400" spc="-1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</a:p>
          <a:p>
            <a:pPr marL="558800">
              <a:lnSpc>
                <a:spcPts val="1660"/>
              </a:lnSpc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647700" marR="5080">
              <a:lnSpc>
                <a:spcPct val="101200"/>
              </a:lnSpc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"boundingBox":</a:t>
            </a:r>
            <a:r>
              <a:rPr sz="1400" spc="-4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"41,102,225,64", 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"text":</a:t>
            </a:r>
            <a:r>
              <a:rPr sz="1400" spc="-1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"LIFE"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558800">
              <a:lnSpc>
                <a:spcPts val="1639"/>
              </a:lnSpc>
              <a:spcBef>
                <a:spcPts val="20"/>
              </a:spcBef>
            </a:pPr>
            <a:r>
              <a:rPr sz="1400" spc="30" dirty="0">
                <a:solidFill>
                  <a:srgbClr val="000000"/>
                </a:solidFill>
                <a:latin typeface="Consolas"/>
                <a:cs typeface="Consolas"/>
              </a:rPr>
              <a:t>},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558800">
              <a:lnSpc>
                <a:spcPts val="1639"/>
              </a:lnSpc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647700" marR="90170">
              <a:lnSpc>
                <a:spcPct val="101200"/>
              </a:lnSpc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"boundingBox":</a:t>
            </a:r>
            <a:r>
              <a:rPr sz="1400" spc="-9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"356,89,94,62",  "text":</a:t>
            </a:r>
            <a:r>
              <a:rPr sz="1400" spc="-3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000000"/>
                </a:solidFill>
                <a:latin typeface="Consolas"/>
                <a:cs typeface="Consolas"/>
              </a:rPr>
              <a:t>"IS"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558800">
              <a:lnSpc>
                <a:spcPct val="100000"/>
              </a:lnSpc>
              <a:spcBef>
                <a:spcPts val="20"/>
              </a:spcBef>
            </a:pPr>
            <a:r>
              <a:rPr sz="1400" spc="30" dirty="0">
                <a:solidFill>
                  <a:srgbClr val="000000"/>
                </a:solidFill>
                <a:latin typeface="Consolas"/>
                <a:cs typeface="Consolas"/>
              </a:rPr>
              <a:t>},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558800">
              <a:lnSpc>
                <a:spcPts val="1639"/>
              </a:lnSpc>
              <a:spcBef>
                <a:spcPts val="20"/>
              </a:spcBef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{</a:t>
            </a:r>
          </a:p>
          <a:p>
            <a:pPr marL="647700" marR="5080">
              <a:lnSpc>
                <a:spcPts val="1700"/>
              </a:lnSpc>
            </a:pP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"boundingBox":</a:t>
            </a:r>
            <a:r>
              <a:rPr sz="1400" spc="-45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"539,77,225,64", 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"text":</a:t>
            </a:r>
            <a:r>
              <a:rPr sz="1400" spc="-1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000000"/>
                </a:solidFill>
                <a:latin typeface="Consolas"/>
                <a:cs typeface="Consolas"/>
              </a:rPr>
              <a:t>"LIKE"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558800">
              <a:lnSpc>
                <a:spcPts val="1639"/>
              </a:lnSpc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000000"/>
                </a:solidFill>
                <a:latin typeface="Consolas"/>
                <a:cs typeface="Consolas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..</a:t>
            </a:r>
            <a:endParaRPr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20482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APIs</a:t>
            </a:r>
          </a:p>
        </p:txBody>
      </p:sp>
      <p:sp>
        <p:nvSpPr>
          <p:cNvPr id="5" name="object 2"/>
          <p:cNvSpPr/>
          <p:nvPr/>
        </p:nvSpPr>
        <p:spPr>
          <a:xfrm>
            <a:off x="8064500" y="914400"/>
            <a:ext cx="40259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348110" y="1692363"/>
            <a:ext cx="4607560" cy="8156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5300" spc="-85" dirty="0">
                <a:solidFill>
                  <a:srgbClr val="000000"/>
                </a:solidFill>
              </a:rPr>
              <a:t>Demo</a:t>
            </a:r>
            <a:endParaRPr lang="en-US" sz="53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1391" y="4139874"/>
            <a:ext cx="3439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8D7"/>
                </a:solidFill>
                <a:hlinkClick r:id="rId3"/>
              </a:rPr>
              <a:t>http://bit.ly/2fv0VoD</a:t>
            </a:r>
            <a:endParaRPr lang="en-US" sz="2800" dirty="0">
              <a:solidFill>
                <a:srgbClr val="0078D7"/>
              </a:solidFill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48110" y="4139874"/>
            <a:ext cx="460756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b="1" spc="-85" dirty="0">
                <a:solidFill>
                  <a:srgbClr val="000000"/>
                </a:solidFill>
                <a:latin typeface="+mn-lt"/>
              </a:rPr>
              <a:t>GitHub Repo:</a:t>
            </a:r>
            <a:endParaRPr lang="en-US" sz="53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0" y="4763853"/>
            <a:ext cx="1179747" cy="11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428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129" y="1680734"/>
            <a:ext cx="11921006" cy="1801181"/>
          </a:xfrm>
        </p:spPr>
        <p:txBody>
          <a:bodyPr/>
          <a:lstStyle/>
          <a:p>
            <a:r>
              <a:rPr lang="en-US" dirty="0"/>
              <a:t>Fine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865" y="5710335"/>
            <a:ext cx="12192000" cy="11476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40" y="6067157"/>
            <a:ext cx="5660124" cy="399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" y="5710335"/>
            <a:ext cx="1516553" cy="1137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1" y="5882486"/>
            <a:ext cx="668162" cy="788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33" y="5778431"/>
            <a:ext cx="2255525" cy="8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074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129" y="1680734"/>
            <a:ext cx="11921006" cy="1801181"/>
          </a:xfrm>
        </p:spPr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865" y="5710335"/>
            <a:ext cx="12192000" cy="11476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40" y="6067157"/>
            <a:ext cx="5660124" cy="399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" y="5710335"/>
            <a:ext cx="1516553" cy="1137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1" y="5882486"/>
            <a:ext cx="668162" cy="788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33" y="5778431"/>
            <a:ext cx="2255525" cy="8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0197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Seeing AI project</a:t>
            </a:r>
          </a:p>
        </p:txBody>
      </p:sp>
      <p:sp>
        <p:nvSpPr>
          <p:cNvPr id="5" name="object 2"/>
          <p:cNvSpPr/>
          <p:nvPr/>
        </p:nvSpPr>
        <p:spPr>
          <a:xfrm>
            <a:off x="8064500" y="914400"/>
            <a:ext cx="40259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7067" y="4139874"/>
            <a:ext cx="3387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8D7"/>
                </a:solidFill>
                <a:hlinkClick r:id="rId3"/>
              </a:rPr>
              <a:t>http://bit.ly/1qk5ZkJ</a:t>
            </a:r>
            <a:endParaRPr lang="en-US" sz="2800" dirty="0">
              <a:solidFill>
                <a:srgbClr val="0078D7"/>
              </a:solidFill>
            </a:endParaRPr>
          </a:p>
        </p:txBody>
      </p:sp>
      <p:sp>
        <p:nvSpPr>
          <p:cNvPr id="11" name="object 4"/>
          <p:cNvSpPr txBox="1">
            <a:spLocks/>
          </p:cNvSpPr>
          <p:nvPr/>
        </p:nvSpPr>
        <p:spPr>
          <a:xfrm>
            <a:off x="348110" y="4139874"/>
            <a:ext cx="460756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b="1" spc="-85" dirty="0">
                <a:solidFill>
                  <a:srgbClr val="000000"/>
                </a:solidFill>
                <a:latin typeface="+mn-lt"/>
              </a:rPr>
              <a:t>Video:</a:t>
            </a:r>
            <a:endParaRPr lang="en-US" sz="53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809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7184705" y="2439893"/>
            <a:ext cx="2117354" cy="2268295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181824" y="2439894"/>
            <a:ext cx="2117354" cy="806577"/>
          </a:xfrm>
          <a:prstGeom prst="rect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041878" y="2439893"/>
            <a:ext cx="2117354" cy="2268295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048019" y="2439894"/>
            <a:ext cx="2108332" cy="806577"/>
          </a:xfrm>
          <a:prstGeom prst="rect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892827" y="2439894"/>
            <a:ext cx="2117354" cy="2268294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3521" y="2439894"/>
            <a:ext cx="2112799" cy="806577"/>
          </a:xfrm>
          <a:prstGeom prst="rect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b" anchorCtr="0"/>
          <a:lstStyle/>
          <a:p>
            <a:pPr algn="ctr" defTabSz="913875"/>
            <a:r>
              <a: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Approccio</a:t>
            </a:r>
            <a:r>
              <a:rPr lang="en-US" dirty="0"/>
              <a:t> </a:t>
            </a:r>
            <a:r>
              <a:rPr lang="en-US" dirty="0" err="1"/>
              <a:t>Nativo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03520" y="2512362"/>
            <a:ext cx="2103780" cy="62825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2158" kern="0" dirty="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2517" y="2524811"/>
            <a:ext cx="2103780" cy="62825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2158" kern="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48017" y="2524811"/>
            <a:ext cx="2103780" cy="62825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2158" kern="0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61130" y="3309071"/>
            <a:ext cx="2103780" cy="1194863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1961" kern="0" dirty="0">
                <a:solidFill>
                  <a:schemeClr val="bg1"/>
                </a:solidFill>
              </a:rPr>
              <a:t>Objective-C / Swift</a:t>
            </a:r>
          </a:p>
          <a:p>
            <a:pPr algn="ctr" defTabSz="913939"/>
            <a:r>
              <a:rPr lang="en-US" sz="1961" kern="0" dirty="0">
                <a:solidFill>
                  <a:schemeClr val="bg1"/>
                </a:solidFill>
                <a:latin typeface="+mj-lt"/>
              </a:rPr>
              <a:t>Xcode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51797" y="3417893"/>
            <a:ext cx="2103780" cy="90508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1961" kern="0" dirty="0">
                <a:solidFill>
                  <a:schemeClr val="bg1"/>
                </a:solidFill>
              </a:rPr>
              <a:t>C#</a:t>
            </a:r>
          </a:p>
          <a:p>
            <a:pPr algn="ctr" defTabSz="913939"/>
            <a:r>
              <a:rPr lang="en-US" sz="1961" kern="0" dirty="0">
                <a:solidFill>
                  <a:schemeClr val="bg1"/>
                </a:solidFill>
                <a:latin typeface="+mj-lt"/>
              </a:rPr>
              <a:t>Visual Studio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58937" y="3417894"/>
            <a:ext cx="2103780" cy="90508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3939"/>
            <a:r>
              <a:rPr lang="en-US" sz="1961" kern="0" dirty="0">
                <a:solidFill>
                  <a:schemeClr val="bg1"/>
                </a:solidFill>
              </a:rPr>
              <a:t>Java</a:t>
            </a:r>
          </a:p>
          <a:p>
            <a:pPr algn="ctr" defTabSz="913939"/>
            <a:r>
              <a:rPr lang="en-US" sz="1961" kern="0" dirty="0">
                <a:solidFill>
                  <a:schemeClr val="bg1"/>
                </a:solidFill>
                <a:latin typeface="+mj-lt"/>
              </a:rPr>
              <a:t>Android Studio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9448" y="5233644"/>
            <a:ext cx="11353105" cy="1397611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marL="342900" indent="-342900" defTabSz="913939">
              <a:buFont typeface="Wingdings" panose="05000000000000000000" pitchFamily="2" charset="2"/>
              <a:buChar char="§"/>
            </a:pP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Logica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 di business </a:t>
            </a: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duplicata</a:t>
            </a:r>
            <a:endParaRPr lang="en-US" sz="2400" kern="0" dirty="0">
              <a:solidFill>
                <a:srgbClr val="000000"/>
              </a:solidFill>
              <a:cs typeface="Segoe UI Semilight" panose="020B0402040204020203" pitchFamily="34" charset="0"/>
            </a:endParaRPr>
          </a:p>
          <a:p>
            <a:pPr marL="342900" indent="-342900" defTabSz="913939">
              <a:buFont typeface="Wingdings" panose="05000000000000000000" pitchFamily="2" charset="2"/>
              <a:buChar char="§"/>
            </a:pP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Linguaggi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 e IDE </a:t>
            </a: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diversi</a:t>
            </a:r>
            <a:endParaRPr lang="en-US" sz="2400" kern="0" dirty="0">
              <a:solidFill>
                <a:srgbClr val="000000"/>
              </a:solidFill>
              <a:cs typeface="Segoe UI Semilight" panose="020B0402040204020203" pitchFamily="34" charset="0"/>
            </a:endParaRPr>
          </a:p>
          <a:p>
            <a:pPr marL="342900" indent="-342900" defTabSz="913939">
              <a:buFont typeface="Wingdings" panose="05000000000000000000" pitchFamily="2" charset="2"/>
              <a:buChar char="§"/>
            </a:pP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Diversi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 Team di </a:t>
            </a: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Lavoro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 e </a:t>
            </a: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applicazioni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 “non in </a:t>
            </a:r>
            <a:r>
              <a:rPr lang="en-US" sz="2400" kern="0" dirty="0" err="1">
                <a:solidFill>
                  <a:srgbClr val="000000"/>
                </a:solidFill>
                <a:cs typeface="Segoe UI Semilight" panose="020B0402040204020203" pitchFamily="34" charset="0"/>
              </a:rPr>
              <a:t>linea</a:t>
            </a:r>
            <a:r>
              <a:rPr lang="en-US" sz="2400" kern="0" dirty="0">
                <a:solidFill>
                  <a:srgbClr val="000000"/>
                </a:solidFill>
                <a:cs typeface="Segoe UI Semilight" panose="020B0402040204020203" pitchFamily="34" charset="0"/>
              </a:rPr>
              <a:t>”</a:t>
            </a:r>
          </a:p>
        </p:txBody>
      </p:sp>
      <p:sp>
        <p:nvSpPr>
          <p:cNvPr id="29" name="Left Brace 28"/>
          <p:cNvSpPr/>
          <p:nvPr/>
        </p:nvSpPr>
        <p:spPr>
          <a:xfrm rot="5400000">
            <a:off x="5980076" y="-388041"/>
            <a:ext cx="231854" cy="10730674"/>
          </a:xfrm>
          <a:prstGeom prst="leftBrace">
            <a:avLst>
              <a:gd name="adj1" fmla="val 56668"/>
              <a:gd name="adj2" fmla="val 50000"/>
            </a:avLst>
          </a:prstGeom>
          <a:solidFill>
            <a:srgbClr val="A6A6A6"/>
          </a:solidFill>
          <a:ln w="19050" cap="rnd">
            <a:solidFill>
              <a:srgbClr val="A6A6A6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12"/>
            <a:endParaRPr lang="en-US" sz="1766" kern="0">
              <a:ln w="38100" cmpd="sng">
                <a:solidFill>
                  <a:srgbClr val="000000"/>
                </a:solidFill>
                <a:prstDash val="dash"/>
              </a:ln>
              <a:solidFill>
                <a:schemeClr val="bg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568171" y="1468268"/>
            <a:ext cx="787211" cy="787211"/>
            <a:chOff x="2057400" y="2654300"/>
            <a:chExt cx="1028700" cy="1028700"/>
          </a:xfrm>
          <a:solidFill>
            <a:srgbClr val="9570D5"/>
          </a:solidFill>
        </p:grpSpPr>
        <p:sp>
          <p:nvSpPr>
            <p:cNvPr id="47" name="Oval 46"/>
            <p:cNvSpPr/>
            <p:nvPr/>
          </p:nvSpPr>
          <p:spPr bwMode="auto">
            <a:xfrm>
              <a:off x="2057400" y="2654300"/>
              <a:ext cx="1028700" cy="10287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1" tIns="89631" rIns="33615" bIns="33615" rtlCol="0" anchor="b" anchorCtr="0"/>
            <a:lstStyle/>
            <a:p>
              <a:pPr algn="ctr" defTabSz="913875"/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9103" y="2866641"/>
              <a:ext cx="468070" cy="523137"/>
            </a:xfrm>
            <a:prstGeom prst="rect">
              <a:avLst/>
            </a:prstGeom>
            <a:grpFill/>
          </p:spPr>
        </p:pic>
      </p:grpSp>
      <p:grpSp>
        <p:nvGrpSpPr>
          <p:cNvPr id="49" name="Group 48"/>
          <p:cNvGrpSpPr/>
          <p:nvPr/>
        </p:nvGrpSpPr>
        <p:grpSpPr>
          <a:xfrm>
            <a:off x="5717222" y="1465320"/>
            <a:ext cx="787211" cy="787211"/>
            <a:chOff x="3810000" y="3073400"/>
            <a:chExt cx="1028700" cy="1028700"/>
          </a:xfrm>
          <a:solidFill>
            <a:srgbClr val="66B11F"/>
          </a:solidFill>
        </p:grpSpPr>
        <p:sp>
          <p:nvSpPr>
            <p:cNvPr id="50" name="Oval 49"/>
            <p:cNvSpPr/>
            <p:nvPr/>
          </p:nvSpPr>
          <p:spPr bwMode="auto">
            <a:xfrm>
              <a:off x="3810000" y="3073400"/>
              <a:ext cx="1028700" cy="10287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1" tIns="89631" rIns="33615" bIns="33615" rtlCol="0" anchor="b" anchorCtr="0"/>
            <a:lstStyle/>
            <a:p>
              <a:pPr algn="ctr" defTabSz="913875"/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1" name="Picture 50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7337" y="3331368"/>
              <a:ext cx="434974" cy="500220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7860049" y="1477768"/>
            <a:ext cx="787211" cy="787211"/>
            <a:chOff x="6083300" y="3073400"/>
            <a:chExt cx="1028700" cy="1028700"/>
          </a:xfrm>
          <a:solidFill>
            <a:srgbClr val="00BBF1"/>
          </a:solidFill>
        </p:grpSpPr>
        <p:sp>
          <p:nvSpPr>
            <p:cNvPr id="53" name="Oval 52"/>
            <p:cNvSpPr/>
            <p:nvPr/>
          </p:nvSpPr>
          <p:spPr bwMode="auto">
            <a:xfrm>
              <a:off x="6083300" y="3073400"/>
              <a:ext cx="1028700" cy="102870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1" tIns="89631" rIns="33615" bIns="33615" rtlCol="0" anchor="b" anchorCtr="0"/>
            <a:lstStyle/>
            <a:p>
              <a:pPr algn="ctr" defTabSz="913875"/>
              <a:endParaRPr lang="en-US" sz="784" kern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Windows_log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5885" y="3365500"/>
              <a:ext cx="466044" cy="4349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518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7" y="290403"/>
            <a:ext cx="11654187" cy="899409"/>
          </a:xfrm>
        </p:spPr>
        <p:txBody>
          <a:bodyPr/>
          <a:lstStyle/>
          <a:p>
            <a:r>
              <a:rPr lang="en-US" dirty="0"/>
              <a:t>Xamarin.Native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449" y="5201690"/>
            <a:ext cx="11353104" cy="139761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C# codebase</a:t>
            </a:r>
          </a:p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100% accesso ad API native</a:t>
            </a:r>
          </a:p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Performance ~ </a:t>
            </a:r>
            <a:r>
              <a:rPr lang="en-US" sz="2400" kern="0" dirty="0" err="1">
                <a:solidFill>
                  <a:srgbClr val="000000"/>
                </a:solidFill>
              </a:rPr>
              <a:t>Sviluppo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nativo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5986050" y="-272264"/>
            <a:ext cx="234752" cy="9845190"/>
          </a:xfrm>
          <a:prstGeom prst="leftBrace">
            <a:avLst>
              <a:gd name="adj1" fmla="val 56668"/>
              <a:gd name="adj2" fmla="val 50000"/>
            </a:avLst>
          </a:prstGeom>
          <a:solidFill>
            <a:srgbClr val="A6A6A6"/>
          </a:solidFill>
          <a:ln w="19050" cap="rnd">
            <a:solidFill>
              <a:srgbClr val="A6A6A6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65" kern="0">
              <a:ln w="38100" cmpd="sng">
                <a:solidFill>
                  <a:srgbClr val="000000"/>
                </a:solidFill>
                <a:prstDash val="dash"/>
              </a:ln>
              <a:solidFill>
                <a:srgbClr val="A6A6A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93873" y="1445230"/>
            <a:ext cx="6419107" cy="2796004"/>
            <a:chOff x="2804067" y="1444948"/>
            <a:chExt cx="6420017" cy="279640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804067" y="2683419"/>
              <a:ext cx="6407259" cy="1557930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17643" y="2150169"/>
              <a:ext cx="2104077" cy="535750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7" kern="0" dirty="0">
                  <a:solidFill>
                    <a:srgbClr val="FFFFFF"/>
                  </a:solidFill>
                </a:rPr>
                <a:t>iOS C# UI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48870" y="2177293"/>
              <a:ext cx="2117653" cy="479486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093673" y="2177293"/>
              <a:ext cx="2117653" cy="479486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07249" y="2150169"/>
              <a:ext cx="2104077" cy="531039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7" kern="0" dirty="0">
                  <a:solidFill>
                    <a:srgbClr val="FFFFFF"/>
                  </a:solidFill>
                </a:rPr>
                <a:t>Windows C# UI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2445" y="2150169"/>
              <a:ext cx="2104077" cy="535750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7" kern="0" dirty="0">
                  <a:solidFill>
                    <a:srgbClr val="FFFFFF"/>
                  </a:solidFill>
                </a:rPr>
                <a:t>Android C# UI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022412"/>
              <a:ext cx="6393683" cy="905082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0" kern="0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29" y="5806984"/>
            <a:ext cx="932769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4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88784" y="1445230"/>
            <a:ext cx="6424196" cy="2796004"/>
            <a:chOff x="2798977" y="1444948"/>
            <a:chExt cx="6425107" cy="279640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804067" y="2177293"/>
              <a:ext cx="2117653" cy="479486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804067" y="2683419"/>
              <a:ext cx="6407259" cy="1557930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30" tIns="89630" rIns="33615" bIns="33615" rtlCol="0" anchor="b" anchorCtr="0"/>
            <a:lstStyle/>
            <a:p>
              <a:pPr algn="ctr" defTabSz="913862"/>
              <a:r>
                <a: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0401" y="3022412"/>
              <a:ext cx="6393683" cy="905082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0" kern="0" dirty="0">
                  <a:solidFill>
                    <a:srgbClr val="FFFFFF"/>
                  </a:solidFill>
                </a:rPr>
                <a:t>Shared C# Mobile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562935" y="1444948"/>
              <a:ext cx="613490" cy="613491"/>
              <a:chOff x="2057399" y="2725789"/>
              <a:chExt cx="1028699" cy="1028700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057399" y="2725789"/>
                <a:ext cx="1028699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93813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707598" y="1444948"/>
              <a:ext cx="613490" cy="613491"/>
              <a:chOff x="3810000" y="3144890"/>
              <a:chExt cx="1028699" cy="1028700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3810000" y="3144890"/>
                <a:ext cx="1028699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Picture 43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402859"/>
                <a:ext cx="434973" cy="50022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851596" y="1444948"/>
              <a:ext cx="613491" cy="613491"/>
              <a:chOff x="6083298" y="3144890"/>
              <a:chExt cx="1028699" cy="1028700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083298" y="3144890"/>
                <a:ext cx="1028699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862"/>
                <a:endParaRPr lang="en-US" sz="78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436990"/>
                <a:ext cx="466043" cy="434973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2798977" y="2127016"/>
              <a:ext cx="6412348" cy="53575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7" kern="0" dirty="0">
                  <a:solidFill>
                    <a:srgbClr val="FFFFFF"/>
                  </a:solidFill>
                </a:rPr>
                <a:t>Xamarin.Forms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7" y="290403"/>
            <a:ext cx="11654187" cy="899409"/>
          </a:xfrm>
        </p:spPr>
        <p:txBody>
          <a:bodyPr/>
          <a:lstStyle/>
          <a:p>
            <a:r>
              <a:rPr lang="en-US" dirty="0"/>
              <a:t>Xamarin.Forms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449" y="5201689"/>
            <a:ext cx="11353104" cy="139761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Xaml/C# UI codebase</a:t>
            </a:r>
          </a:p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API di </a:t>
            </a:r>
            <a:r>
              <a:rPr lang="en-US" sz="2400" kern="0" dirty="0" err="1">
                <a:solidFill>
                  <a:srgbClr val="000000"/>
                </a:solidFill>
              </a:rPr>
              <a:t>sistema</a:t>
            </a:r>
            <a:r>
              <a:rPr lang="en-US" sz="2400" kern="0" dirty="0">
                <a:solidFill>
                  <a:srgbClr val="000000"/>
                </a:solidFill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</a:rPr>
              <a:t>astratte</a:t>
            </a:r>
            <a:endParaRPr lang="en-US" sz="2400" kern="0" dirty="0">
              <a:solidFill>
                <a:srgbClr val="000000"/>
              </a:solidFill>
            </a:endParaRPr>
          </a:p>
          <a:p>
            <a:pPr marL="342900" indent="-342900" defTabSz="91392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rgbClr val="000000"/>
                </a:solidFill>
              </a:rPr>
              <a:t>Performance &lt; Xamarin.Native </a:t>
            </a:r>
          </a:p>
        </p:txBody>
      </p:sp>
      <p:sp>
        <p:nvSpPr>
          <p:cNvPr id="20" name="Left Brace 19"/>
          <p:cNvSpPr/>
          <p:nvPr/>
        </p:nvSpPr>
        <p:spPr>
          <a:xfrm rot="5400000">
            <a:off x="5986050" y="-272264"/>
            <a:ext cx="234752" cy="9845190"/>
          </a:xfrm>
          <a:prstGeom prst="leftBrace">
            <a:avLst>
              <a:gd name="adj1" fmla="val 56668"/>
              <a:gd name="adj2" fmla="val 50000"/>
            </a:avLst>
          </a:prstGeom>
          <a:solidFill>
            <a:srgbClr val="A6A6A6"/>
          </a:solidFill>
          <a:ln w="19050" cap="rnd">
            <a:solidFill>
              <a:srgbClr val="A6A6A6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65" kern="0">
              <a:ln w="38100" cmpd="sng">
                <a:solidFill>
                  <a:srgbClr val="000000"/>
                </a:solidFill>
                <a:prstDash val="dash"/>
              </a:ln>
              <a:solidFill>
                <a:srgbClr val="A6A6A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01" y="5991522"/>
            <a:ext cx="533047" cy="4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APIs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59029" y="1785789"/>
            <a:ext cx="10714758" cy="1039675"/>
            <a:chOff x="752656" y="1820862"/>
            <a:chExt cx="10931162" cy="1060674"/>
          </a:xfrm>
        </p:grpSpPr>
        <p:sp>
          <p:nvSpPr>
            <p:cNvPr id="19" name="Rounded Rectangle 18"/>
            <p:cNvSpPr/>
            <p:nvPr/>
          </p:nvSpPr>
          <p:spPr>
            <a:xfrm>
              <a:off x="75265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2DB1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Microsoft.Phone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6677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2DB1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469" kern="0" dirty="0" err="1">
                  <a:solidFill>
                    <a:srgbClr val="FFFFFF"/>
                  </a:solidFill>
                  <a:cs typeface="Helvetica Light"/>
                </a:rPr>
                <a:t>Microsoft.Networking</a:t>
              </a:r>
              <a:endParaRPr lang="en-US" sz="1469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8089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2DB1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Windows.Storage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39501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2DB1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469" kern="0" dirty="0" err="1">
                  <a:solidFill>
                    <a:srgbClr val="FFFFFF"/>
                  </a:solidFill>
                  <a:cs typeface="Helvetica Light"/>
                </a:rPr>
                <a:t>Windows.Foundation</a:t>
              </a:r>
              <a:endParaRPr lang="en-US" sz="1469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609137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2DB1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Microsoft.Devices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99200" y="1820862"/>
              <a:ext cx="369332" cy="634020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914192">
                <a:lnSpc>
                  <a:spcPct val="90000"/>
                </a:lnSpc>
                <a:spcAft>
                  <a:spcPts val="588"/>
                </a:spcAft>
              </a:pPr>
              <a:endParaRPr lang="en-US" sz="2353" kern="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6" name="Left Brace 35"/>
          <p:cNvSpPr/>
          <p:nvPr/>
        </p:nvSpPr>
        <p:spPr>
          <a:xfrm rot="5400000" flipH="1">
            <a:off x="5934169" y="-392713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16ACEE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65" kern="0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pic>
        <p:nvPicPr>
          <p:cNvPr id="37" name="Picture 36" descr="C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80" y="5370979"/>
            <a:ext cx="1173443" cy="91001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754538" y="3765111"/>
            <a:ext cx="10714758" cy="666219"/>
            <a:chOff x="752656" y="3014662"/>
            <a:chExt cx="10931162" cy="679674"/>
          </a:xfrm>
        </p:grpSpPr>
        <p:sp>
          <p:nvSpPr>
            <p:cNvPr id="39" name="Rounded Rectangle 38"/>
            <p:cNvSpPr/>
            <p:nvPr/>
          </p:nvSpPr>
          <p:spPr>
            <a:xfrm>
              <a:off x="752656" y="30146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System.Data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966776" y="30146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System.Windows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80896" y="30146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System.Numerics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395016" y="30146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System.Core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9609137" y="30146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469" kern="0" dirty="0" err="1">
                  <a:solidFill>
                    <a:srgbClr val="FFFFFF"/>
                  </a:solidFill>
                  <a:cs typeface="Helvetica Light"/>
                </a:rPr>
                <a:t>System.ServiceModel</a:t>
              </a:r>
              <a:endParaRPr lang="en-US" sz="1469" kern="0" dirty="0">
                <a:solidFill>
                  <a:srgbClr val="FFFFFF"/>
                </a:solidFill>
                <a:cs typeface="Helvetica Light"/>
              </a:endParaRP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75902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System.Net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29316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>
                <a:solidFill>
                  <a:srgbClr val="FFFFFF"/>
                </a:solidFill>
                <a:cs typeface="Helvetica Light"/>
              </a:rPr>
              <a:t>System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99603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System.IO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69891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System.Linq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44017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System.Xml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46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– 100% API Coverage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9029" y="1930504"/>
            <a:ext cx="10714758" cy="894961"/>
            <a:chOff x="752656" y="1968500"/>
            <a:chExt cx="10931162" cy="913036"/>
          </a:xfrm>
        </p:grpSpPr>
        <p:sp>
          <p:nvSpPr>
            <p:cNvPr id="19" name="Rounded Rectangle 18"/>
            <p:cNvSpPr/>
            <p:nvPr/>
          </p:nvSpPr>
          <p:spPr>
            <a:xfrm>
              <a:off x="75265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MapKit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6677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UIKit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8089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iBeacon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395016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CoreGraphics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609137" y="2201862"/>
              <a:ext cx="2074681" cy="679674"/>
            </a:xfrm>
            <a:prstGeom prst="roundRect">
              <a:avLst>
                <a:gd name="adj" fmla="val 0"/>
              </a:avLst>
            </a:prstGeom>
            <a:solidFill>
              <a:srgbClr val="9570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r>
                <a:rPr lang="en-US" sz="1765" kern="0" dirty="0" err="1">
                  <a:solidFill>
                    <a:srgbClr val="FFFFFF"/>
                  </a:solidFill>
                  <a:cs typeface="Helvetica Light"/>
                </a:rPr>
                <a:t>CoreMotion</a:t>
              </a:r>
              <a:endParaRPr lang="en-US" sz="1765" kern="0" dirty="0">
                <a:solidFill>
                  <a:srgbClr val="FFFFFF"/>
                </a:solidFill>
                <a:cs typeface="Helvetica Ligh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99200" y="1968500"/>
              <a:ext cx="369332" cy="634020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914192">
                <a:lnSpc>
                  <a:spcPct val="90000"/>
                </a:lnSpc>
                <a:spcAft>
                  <a:spcPts val="588"/>
                </a:spcAft>
              </a:pPr>
              <a:endParaRPr lang="en-US" sz="2353" kern="0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6" name="Picture 25" descr="C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80" y="5370979"/>
            <a:ext cx="1173443" cy="910017"/>
          </a:xfrm>
          <a:prstGeom prst="rect">
            <a:avLst/>
          </a:prstGeom>
        </p:spPr>
      </p:pic>
      <p:sp>
        <p:nvSpPr>
          <p:cNvPr id="37" name="Left Brace 36"/>
          <p:cNvSpPr/>
          <p:nvPr/>
        </p:nvSpPr>
        <p:spPr>
          <a:xfrm rot="5400000" flipH="1">
            <a:off x="5934169" y="-392713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9570D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65" kern="0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539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System.Data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24825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System.Windows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095112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System.Numerics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265400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System.Core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435688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469" kern="0" dirty="0" err="1">
                <a:solidFill>
                  <a:srgbClr val="FFFFFF"/>
                </a:solidFill>
                <a:cs typeface="Helvetica Light"/>
              </a:rPr>
              <a:t>System.ServiceModel</a:t>
            </a:r>
            <a:endParaRPr lang="en-US" sz="1469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5902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System.Net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929316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>
                <a:solidFill>
                  <a:srgbClr val="FFFFFF"/>
                </a:solidFill>
                <a:cs typeface="Helvetica Light"/>
              </a:rPr>
              <a:t>System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099603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System.IO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269891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System.Linq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44017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System.Xml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1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– 100</a:t>
            </a:r>
            <a:r>
              <a:rPr lang="en-US"/>
              <a:t>% API </a:t>
            </a:r>
            <a:r>
              <a:rPr lang="en-US" dirty="0"/>
              <a:t>Coverage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9029" y="2159245"/>
            <a:ext cx="2033609" cy="666219"/>
          </a:xfrm>
          <a:prstGeom prst="roundRect">
            <a:avLst>
              <a:gd name="adj" fmla="val 0"/>
            </a:avLst>
          </a:prstGeom>
          <a:solidFill>
            <a:srgbClr val="6FB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>
                <a:solidFill>
                  <a:srgbClr val="FFFFFF"/>
                </a:solidFill>
                <a:cs typeface="Helvetica Light"/>
              </a:rPr>
              <a:t>Text-to-speech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29316" y="2159245"/>
            <a:ext cx="2033609" cy="666219"/>
          </a:xfrm>
          <a:prstGeom prst="roundRect">
            <a:avLst>
              <a:gd name="adj" fmla="val 0"/>
            </a:avLst>
          </a:prstGeom>
          <a:solidFill>
            <a:srgbClr val="6FB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ActionBar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099603" y="2159245"/>
            <a:ext cx="2033609" cy="666219"/>
          </a:xfrm>
          <a:prstGeom prst="roundRect">
            <a:avLst>
              <a:gd name="adj" fmla="val 0"/>
            </a:avLst>
          </a:prstGeom>
          <a:solidFill>
            <a:srgbClr val="6FB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567" kern="0" dirty="0">
                <a:solidFill>
                  <a:srgbClr val="FFFFFF"/>
                </a:solidFill>
                <a:cs typeface="Helvetica Light"/>
              </a:rPr>
              <a:t>Printing Framework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269891" y="2159245"/>
            <a:ext cx="2033609" cy="666219"/>
          </a:xfrm>
          <a:prstGeom prst="roundRect">
            <a:avLst>
              <a:gd name="adj" fmla="val 0"/>
            </a:avLst>
          </a:prstGeom>
          <a:solidFill>
            <a:srgbClr val="6FB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Renderscript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440179" y="2159245"/>
            <a:ext cx="2033609" cy="666219"/>
          </a:xfrm>
          <a:prstGeom prst="roundRect">
            <a:avLst>
              <a:gd name="adj" fmla="val 0"/>
            </a:avLst>
          </a:prstGeom>
          <a:solidFill>
            <a:srgbClr val="6FB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>
                <a:solidFill>
                  <a:srgbClr val="FFFFFF"/>
                </a:solidFill>
                <a:cs typeface="Helvetica Light"/>
              </a:rPr>
              <a:t>NFC</a:t>
            </a:r>
          </a:p>
        </p:txBody>
      </p:sp>
      <p:pic>
        <p:nvPicPr>
          <p:cNvPr id="32" name="Picture 31" descr="C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80" y="5370979"/>
            <a:ext cx="1173443" cy="9100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95766" y="1785788"/>
            <a:ext cx="362021" cy="621468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defTabSz="914192">
              <a:lnSpc>
                <a:spcPct val="90000"/>
              </a:lnSpc>
              <a:spcAft>
                <a:spcPts val="588"/>
              </a:spcAft>
            </a:pPr>
            <a:endParaRPr lang="en-US" sz="2353" kern="0" dirty="0" err="1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6" name="Left Brace 35"/>
          <p:cNvSpPr/>
          <p:nvPr/>
        </p:nvSpPr>
        <p:spPr>
          <a:xfrm rot="5400000" flipH="1">
            <a:off x="5934169" y="-392713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rgbClr val="6FBD23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2"/>
            <a:endParaRPr lang="en-US" sz="1765" kern="0">
              <a:ln w="38100" cmpd="sng">
                <a:solidFill>
                  <a:srgbClr val="000000"/>
                </a:solidFill>
                <a:prstDash val="dash"/>
              </a:ln>
              <a:solidFill>
                <a:srgbClr val="40404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539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System.Data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24825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System.Windows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095112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System.Numerics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265400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System.Core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435688" y="376511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469" kern="0" dirty="0" err="1">
                <a:solidFill>
                  <a:srgbClr val="FFFFFF"/>
                </a:solidFill>
                <a:cs typeface="Helvetica Light"/>
              </a:rPr>
              <a:t>System.ServiceModel</a:t>
            </a:r>
            <a:endParaRPr lang="en-US" sz="1469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5902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System.Net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929316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>
                <a:solidFill>
                  <a:srgbClr val="FFFFFF"/>
                </a:solidFill>
                <a:cs typeface="Helvetica Light"/>
              </a:rPr>
              <a:t>System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099603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System.IO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269891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System.Linq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440179" y="2955955"/>
            <a:ext cx="2033609" cy="666219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r>
              <a:rPr lang="en-US" sz="1765" kern="0" dirty="0" err="1">
                <a:solidFill>
                  <a:srgbClr val="FFFFFF"/>
                </a:solidFill>
                <a:cs typeface="Helvetica Light"/>
              </a:rPr>
              <a:t>System.Xml</a:t>
            </a:r>
            <a:endParaRPr lang="en-US" sz="1765" kern="0" dirty="0">
              <a:solidFill>
                <a:srgbClr val="FFFFFF"/>
              </a:solidFill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37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07" y="290403"/>
            <a:ext cx="11654187" cy="899409"/>
          </a:xfrm>
        </p:spPr>
        <p:txBody>
          <a:bodyPr/>
          <a:lstStyle/>
          <a:p>
            <a:r>
              <a:rPr lang="en-US" dirty="0"/>
              <a:t>Tool di </a:t>
            </a:r>
            <a:r>
              <a:rPr lang="en-US" dirty="0" err="1"/>
              <a:t>sviluppo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9413" y="1388226"/>
            <a:ext cx="11525250" cy="1536709"/>
          </a:xfrm>
          <a:prstGeom prst="rect">
            <a:avLst/>
          </a:prstGeom>
        </p:spPr>
        <p:txBody>
          <a:bodyPr/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rPr>
              <a:t>Visual Studio:</a:t>
            </a:r>
          </a:p>
          <a:p>
            <a:r>
              <a:rPr lang="it-IT" sz="2400" dirty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rPr>
              <a:t>Plugin ora integrato in Visual Studio</a:t>
            </a:r>
          </a:p>
          <a:p>
            <a:r>
              <a:rPr lang="it-IT" sz="2400" dirty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rPr>
              <a:t>Supporto ad Android, iOS e Windows Phone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586429" y="1388226"/>
            <a:ext cx="5348237" cy="3150803"/>
            <a:chOff x="-1447800" y="1422399"/>
            <a:chExt cx="8852484" cy="5289609"/>
          </a:xfrm>
        </p:grpSpPr>
        <p:pic>
          <p:nvPicPr>
            <p:cNvPr id="23" name="Picture 22" descr="PC_FrontFram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0" y="1422399"/>
              <a:ext cx="8852484" cy="52896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232" y="1766513"/>
              <a:ext cx="6632511" cy="413380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05" y="2616385"/>
            <a:ext cx="6331755" cy="38307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6624" y="4921836"/>
            <a:ext cx="624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>
                <a:solidFill>
                  <a:srgbClr val="000000"/>
                </a:solidFill>
                <a:cs typeface="Segoe UI Semilight" panose="020B0402040204020203" pitchFamily="34" charset="0"/>
              </a:rPr>
              <a:t>Xamarin Studio (ora Visual Studio for Mac):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 Semilight" panose="020B0402040204020203" pitchFamily="34" charset="0"/>
              </a:rPr>
              <a:t>Disponibile sia per Windows che per OS X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000000"/>
                </a:solidFill>
                <a:cs typeface="Segoe UI Semilight" panose="020B0402040204020203" pitchFamily="34" charset="0"/>
              </a:rPr>
              <a:t>Supporto ad Android e iOS (solo su OS X)</a:t>
            </a:r>
          </a:p>
        </p:txBody>
      </p:sp>
    </p:spTree>
    <p:extLst>
      <p:ext uri="{BB962C8B-B14F-4D97-AF65-F5344CB8AC3E}">
        <p14:creationId xmlns:p14="http://schemas.microsoft.com/office/powerpoint/2010/main" val="415782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1131</Words>
  <Application>Microsoft Office PowerPoint</Application>
  <PresentationFormat>Widescreen</PresentationFormat>
  <Paragraphs>275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Consolas</vt:lpstr>
      <vt:lpstr>Helvetica Light</vt:lpstr>
      <vt:lpstr>Segoe UI</vt:lpstr>
      <vt:lpstr>Segoe UI Light</vt:lpstr>
      <vt:lpstr>Segoe UI Semilight</vt:lpstr>
      <vt:lpstr>Wingdings</vt:lpstr>
      <vt:lpstr>Office Theme</vt:lpstr>
      <vt:lpstr>1_5-50033_TR23_BO_CT_Template</vt:lpstr>
      <vt:lpstr>5-30721_Build_2016_Template_Light</vt:lpstr>
      <vt:lpstr>Xamarin &amp; Cognitive Services</vt:lpstr>
      <vt:lpstr>Xamarin</vt:lpstr>
      <vt:lpstr>Approccio Nativo</vt:lpstr>
      <vt:lpstr>Xamarin.Native</vt:lpstr>
      <vt:lpstr>Xamarin.Forms</vt:lpstr>
      <vt:lpstr>Windows APIs</vt:lpstr>
      <vt:lpstr>iOS – 100% API Coverage</vt:lpstr>
      <vt:lpstr>Android – 100% API Coverage</vt:lpstr>
      <vt:lpstr>Tool di sviluppo</vt:lpstr>
      <vt:lpstr>UI con Xamarin.Forms</vt:lpstr>
      <vt:lpstr>Shared Projects - SP</vt:lpstr>
      <vt:lpstr>Portable Class Libraries - PCL</vt:lpstr>
      <vt:lpstr>MVVM</vt:lpstr>
      <vt:lpstr>Microsoft Cognitive Services</vt:lpstr>
      <vt:lpstr>Cognitive Services in Details</vt:lpstr>
      <vt:lpstr>Face APIs</vt:lpstr>
      <vt:lpstr>Computer Vision APIs</vt:lpstr>
      <vt:lpstr>Emotion APIs</vt:lpstr>
      <vt:lpstr>Fine</vt:lpstr>
      <vt:lpstr>Introducing the Seeing AI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&amp; Cognitive Services</dc:title>
  <dc:creator>Francesco Bonacci</dc:creator>
  <cp:lastModifiedBy>Francesco Bonacci</cp:lastModifiedBy>
  <cp:revision>26</cp:revision>
  <dcterms:created xsi:type="dcterms:W3CDTF">2016-11-20T18:15:49Z</dcterms:created>
  <dcterms:modified xsi:type="dcterms:W3CDTF">2016-11-21T21:48:56Z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